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0" r:id="rId5"/>
  </p:sldMasterIdLst>
  <p:notesMasterIdLst>
    <p:notesMasterId r:id="rId13"/>
  </p:notesMasterIdLst>
  <p:sldIdLst>
    <p:sldId id="349" r:id="rId6"/>
    <p:sldId id="256" r:id="rId7"/>
    <p:sldId id="383" r:id="rId8"/>
    <p:sldId id="386" r:id="rId9"/>
    <p:sldId id="389" r:id="rId10"/>
    <p:sldId id="333" r:id="rId11"/>
    <p:sldId id="39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A9"/>
    <a:srgbClr val="009857"/>
    <a:srgbClr val="FFFFFF"/>
    <a:srgbClr val="26A1CC"/>
    <a:srgbClr val="3F5B6B"/>
    <a:srgbClr val="26B1CC"/>
    <a:srgbClr val="24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50CCB-23B8-407A-95CE-947D4FB01366}" v="9" dt="2022-09-21T20:15:02.73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3" autoAdjust="0"/>
    <p:restoredTop sz="88871" autoAdjust="0"/>
  </p:normalViewPr>
  <p:slideViewPr>
    <p:cSldViewPr snapToGrid="0">
      <p:cViewPr varScale="1">
        <p:scale>
          <a:sx n="49" d="100"/>
          <a:sy n="49" d="100"/>
        </p:scale>
        <p:origin x="11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Thibault" userId="49a5e096-e78e-49f5-b1d0-263974cf4c90" providerId="ADAL" clId="{61750CCB-23B8-407A-95CE-947D4FB01366}"/>
    <pc:docChg chg="custSel addSld delSld modSld sldOrd">
      <pc:chgData name="Karl Thibault" userId="49a5e096-e78e-49f5-b1d0-263974cf4c90" providerId="ADAL" clId="{61750CCB-23B8-407A-95CE-947D4FB01366}" dt="2022-09-21T20:15:28.674" v="649" actId="1076"/>
      <pc:docMkLst>
        <pc:docMk/>
      </pc:docMkLst>
      <pc:sldChg chg="modSp mod modNotesTx">
        <pc:chgData name="Karl Thibault" userId="49a5e096-e78e-49f5-b1d0-263974cf4c90" providerId="ADAL" clId="{61750CCB-23B8-407A-95CE-947D4FB01366}" dt="2022-09-09T16:56:57.420" v="530" actId="20577"/>
        <pc:sldMkLst>
          <pc:docMk/>
          <pc:sldMk cId="0" sldId="256"/>
        </pc:sldMkLst>
        <pc:spChg chg="mod">
          <ac:chgData name="Karl Thibault" userId="49a5e096-e78e-49f5-b1d0-263974cf4c90" providerId="ADAL" clId="{61750CCB-23B8-407A-95CE-947D4FB01366}" dt="2022-08-25T14:31:07.394" v="116" actId="20577"/>
          <ac:spMkLst>
            <pc:docMk/>
            <pc:sldMk cId="0" sldId="256"/>
            <ac:spMk id="218" creationId="{00000000-0000-0000-0000-000000000000}"/>
          </ac:spMkLst>
        </pc:spChg>
      </pc:sldChg>
      <pc:sldChg chg="del">
        <pc:chgData name="Karl Thibault" userId="49a5e096-e78e-49f5-b1d0-263974cf4c90" providerId="ADAL" clId="{61750CCB-23B8-407A-95CE-947D4FB01366}" dt="2022-08-26T18:09:51.754" v="364" actId="47"/>
        <pc:sldMkLst>
          <pc:docMk/>
          <pc:sldMk cId="0" sldId="278"/>
        </pc:sldMkLst>
      </pc:sldChg>
      <pc:sldChg chg="del">
        <pc:chgData name="Karl Thibault" userId="49a5e096-e78e-49f5-b1d0-263974cf4c90" providerId="ADAL" clId="{61750CCB-23B8-407A-95CE-947D4FB01366}" dt="2022-08-26T18:09:46.335" v="361" actId="47"/>
        <pc:sldMkLst>
          <pc:docMk/>
          <pc:sldMk cId="2431379637" sldId="280"/>
        </pc:sldMkLst>
      </pc:sldChg>
      <pc:sldChg chg="del">
        <pc:chgData name="Karl Thibault" userId="49a5e096-e78e-49f5-b1d0-263974cf4c90" providerId="ADAL" clId="{61750CCB-23B8-407A-95CE-947D4FB01366}" dt="2022-08-26T18:09:55.995" v="366" actId="47"/>
        <pc:sldMkLst>
          <pc:docMk/>
          <pc:sldMk cId="3850774168" sldId="322"/>
        </pc:sldMkLst>
      </pc:sldChg>
      <pc:sldChg chg="add del mod ord modShow">
        <pc:chgData name="Karl Thibault" userId="49a5e096-e78e-49f5-b1d0-263974cf4c90" providerId="ADAL" clId="{61750CCB-23B8-407A-95CE-947D4FB01366}" dt="2022-09-09T14:09:08.614" v="525"/>
        <pc:sldMkLst>
          <pc:docMk/>
          <pc:sldMk cId="884458881" sldId="333"/>
        </pc:sldMkLst>
      </pc:sldChg>
      <pc:sldChg chg="modSp mod">
        <pc:chgData name="Karl Thibault" userId="49a5e096-e78e-49f5-b1d0-263974cf4c90" providerId="ADAL" clId="{61750CCB-23B8-407A-95CE-947D4FB01366}" dt="2022-08-15T14:48:38.279" v="76" actId="20577"/>
        <pc:sldMkLst>
          <pc:docMk/>
          <pc:sldMk cId="570896533" sldId="349"/>
        </pc:sldMkLst>
        <pc:spChg chg="mod">
          <ac:chgData name="Karl Thibault" userId="49a5e096-e78e-49f5-b1d0-263974cf4c90" providerId="ADAL" clId="{61750CCB-23B8-407A-95CE-947D4FB01366}" dt="2022-08-15T14:48:38.279" v="76" actId="20577"/>
          <ac:spMkLst>
            <pc:docMk/>
            <pc:sldMk cId="570896533" sldId="349"/>
            <ac:spMk id="2" creationId="{3E90F111-7FA6-4F90-A74D-5EF96E300694}"/>
          </ac:spMkLst>
        </pc:spChg>
      </pc:sldChg>
      <pc:sldChg chg="modSp del mod">
        <pc:chgData name="Karl Thibault" userId="49a5e096-e78e-49f5-b1d0-263974cf4c90" providerId="ADAL" clId="{61750CCB-23B8-407A-95CE-947D4FB01366}" dt="2022-08-26T18:09:41.088" v="360" actId="47"/>
        <pc:sldMkLst>
          <pc:docMk/>
          <pc:sldMk cId="605411123" sldId="377"/>
        </pc:sldMkLst>
        <pc:spChg chg="mod">
          <ac:chgData name="Karl Thibault" userId="49a5e096-e78e-49f5-b1d0-263974cf4c90" providerId="ADAL" clId="{61750CCB-23B8-407A-95CE-947D4FB01366}" dt="2022-08-26T18:05:28.528" v="359" actId="20577"/>
          <ac:spMkLst>
            <pc:docMk/>
            <pc:sldMk cId="605411123" sldId="377"/>
            <ac:spMk id="5" creationId="{F65230C5-EE86-42D2-A80C-81E6FC083D0F}"/>
          </ac:spMkLst>
        </pc:spChg>
        <pc:spChg chg="mod">
          <ac:chgData name="Karl Thibault" userId="49a5e096-e78e-49f5-b1d0-263974cf4c90" providerId="ADAL" clId="{61750CCB-23B8-407A-95CE-947D4FB01366}" dt="2022-08-26T18:04:17.444" v="255" actId="20577"/>
          <ac:spMkLst>
            <pc:docMk/>
            <pc:sldMk cId="605411123" sldId="377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61750CCB-23B8-407A-95CE-947D4FB01366}" dt="2022-08-26T18:02:58.378" v="206" actId="47"/>
        <pc:sldMkLst>
          <pc:docMk/>
          <pc:sldMk cId="3755752178" sldId="378"/>
        </pc:sldMkLst>
      </pc:sldChg>
      <pc:sldChg chg="del">
        <pc:chgData name="Karl Thibault" userId="49a5e096-e78e-49f5-b1d0-263974cf4c90" providerId="ADAL" clId="{61750CCB-23B8-407A-95CE-947D4FB01366}" dt="2022-08-26T18:09:50.511" v="363" actId="47"/>
        <pc:sldMkLst>
          <pc:docMk/>
          <pc:sldMk cId="4037998023" sldId="379"/>
        </pc:sldMkLst>
      </pc:sldChg>
      <pc:sldChg chg="delSp modSp del mod ord">
        <pc:chgData name="Karl Thibault" userId="49a5e096-e78e-49f5-b1d0-263974cf4c90" providerId="ADAL" clId="{61750CCB-23B8-407A-95CE-947D4FB01366}" dt="2022-09-09T14:11:07.014" v="529" actId="47"/>
        <pc:sldMkLst>
          <pc:docMk/>
          <pc:sldMk cId="3664078386" sldId="381"/>
        </pc:sldMkLst>
        <pc:spChg chg="del mod">
          <ac:chgData name="Karl Thibault" userId="49a5e096-e78e-49f5-b1d0-263974cf4c90" providerId="ADAL" clId="{61750CCB-23B8-407A-95CE-947D4FB01366}" dt="2022-08-26T18:10:16.366" v="410"/>
          <ac:spMkLst>
            <pc:docMk/>
            <pc:sldMk cId="3664078386" sldId="381"/>
            <ac:spMk id="5" creationId="{F65230C5-EE86-42D2-A80C-81E6FC083D0F}"/>
          </ac:spMkLst>
        </pc:spChg>
        <pc:spChg chg="mod">
          <ac:chgData name="Karl Thibault" userId="49a5e096-e78e-49f5-b1d0-263974cf4c90" providerId="ADAL" clId="{61750CCB-23B8-407A-95CE-947D4FB01366}" dt="2022-08-26T18:10:10.399" v="407" actId="20577"/>
          <ac:spMkLst>
            <pc:docMk/>
            <pc:sldMk cId="3664078386" sldId="381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61750CCB-23B8-407A-95CE-947D4FB01366}" dt="2022-08-26T18:09:49.532" v="362" actId="47"/>
        <pc:sldMkLst>
          <pc:docMk/>
          <pc:sldMk cId="3582241721" sldId="382"/>
        </pc:sldMkLst>
      </pc:sldChg>
      <pc:sldChg chg="modSp mod ord">
        <pc:chgData name="Karl Thibault" userId="49a5e096-e78e-49f5-b1d0-263974cf4c90" providerId="ADAL" clId="{61750CCB-23B8-407A-95CE-947D4FB01366}" dt="2022-09-09T14:10:56.952" v="527"/>
        <pc:sldMkLst>
          <pc:docMk/>
          <pc:sldMk cId="702413755" sldId="383"/>
        </pc:sldMkLst>
        <pc:spChg chg="mod">
          <ac:chgData name="Karl Thibault" userId="49a5e096-e78e-49f5-b1d0-263974cf4c90" providerId="ADAL" clId="{61750CCB-23B8-407A-95CE-947D4FB01366}" dt="2022-09-09T14:09:04.802" v="523" actId="20577"/>
          <ac:spMkLst>
            <pc:docMk/>
            <pc:sldMk cId="702413755" sldId="383"/>
            <ac:spMk id="2" creationId="{D2A568B5-0E6E-411E-8F83-8A86E28DA1FA}"/>
          </ac:spMkLst>
        </pc:spChg>
      </pc:sldChg>
      <pc:sldChg chg="del">
        <pc:chgData name="Karl Thibault" userId="49a5e096-e78e-49f5-b1d0-263974cf4c90" providerId="ADAL" clId="{61750CCB-23B8-407A-95CE-947D4FB01366}" dt="2022-08-26T18:09:54.836" v="365" actId="47"/>
        <pc:sldMkLst>
          <pc:docMk/>
          <pc:sldMk cId="2477300902" sldId="384"/>
        </pc:sldMkLst>
      </pc:sldChg>
      <pc:sldChg chg="add mod modShow">
        <pc:chgData name="Karl Thibault" userId="49a5e096-e78e-49f5-b1d0-263974cf4c90" providerId="ADAL" clId="{61750CCB-23B8-407A-95CE-947D4FB01366}" dt="2022-09-09T14:08:32.872" v="468" actId="729"/>
        <pc:sldMkLst>
          <pc:docMk/>
          <pc:sldMk cId="387869856" sldId="386"/>
        </pc:sldMkLst>
      </pc:sldChg>
      <pc:sldChg chg="add del ord">
        <pc:chgData name="Karl Thibault" userId="49a5e096-e78e-49f5-b1d0-263974cf4c90" providerId="ADAL" clId="{61750CCB-23B8-407A-95CE-947D4FB01366}" dt="2022-09-09T14:08:34.645" v="469" actId="47"/>
        <pc:sldMkLst>
          <pc:docMk/>
          <pc:sldMk cId="2009327105" sldId="387"/>
        </pc:sldMkLst>
      </pc:sldChg>
      <pc:sldChg chg="modSp add del mod">
        <pc:chgData name="Karl Thibault" userId="49a5e096-e78e-49f5-b1d0-263974cf4c90" providerId="ADAL" clId="{61750CCB-23B8-407A-95CE-947D4FB01366}" dt="2022-09-09T14:11:02.490" v="528" actId="47"/>
        <pc:sldMkLst>
          <pc:docMk/>
          <pc:sldMk cId="118033284" sldId="388"/>
        </pc:sldMkLst>
        <pc:spChg chg="mod">
          <ac:chgData name="Karl Thibault" userId="49a5e096-e78e-49f5-b1d0-263974cf4c90" providerId="ADAL" clId="{61750CCB-23B8-407A-95CE-947D4FB01366}" dt="2022-08-26T18:11:46.629" v="459" actId="20577"/>
          <ac:spMkLst>
            <pc:docMk/>
            <pc:sldMk cId="118033284" sldId="388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61750CCB-23B8-407A-95CE-947D4FB01366}" dt="2022-08-26T18:02:58.837" v="207" actId="47"/>
        <pc:sldMkLst>
          <pc:docMk/>
          <pc:sldMk cId="3457262212" sldId="388"/>
        </pc:sldMkLst>
      </pc:sldChg>
      <pc:sldChg chg="add">
        <pc:chgData name="Karl Thibault" userId="49a5e096-e78e-49f5-b1d0-263974cf4c90" providerId="ADAL" clId="{61750CCB-23B8-407A-95CE-947D4FB01366}" dt="2022-09-09T14:07:32.603" v="462"/>
        <pc:sldMkLst>
          <pc:docMk/>
          <pc:sldMk cId="1642036172" sldId="389"/>
        </pc:sldMkLst>
      </pc:sldChg>
      <pc:sldChg chg="addSp delSp modSp new mod ord">
        <pc:chgData name="Karl Thibault" userId="49a5e096-e78e-49f5-b1d0-263974cf4c90" providerId="ADAL" clId="{61750CCB-23B8-407A-95CE-947D4FB01366}" dt="2022-09-21T20:15:28.674" v="649" actId="1076"/>
        <pc:sldMkLst>
          <pc:docMk/>
          <pc:sldMk cId="1577661529" sldId="390"/>
        </pc:sldMkLst>
        <pc:spChg chg="del">
          <ac:chgData name="Karl Thibault" userId="49a5e096-e78e-49f5-b1d0-263974cf4c90" providerId="ADAL" clId="{61750CCB-23B8-407A-95CE-947D4FB01366}" dt="2022-09-09T17:54:33.086" v="535" actId="478"/>
          <ac:spMkLst>
            <pc:docMk/>
            <pc:sldMk cId="1577661529" sldId="390"/>
            <ac:spMk id="2" creationId="{81D118E9-CA87-472D-98DF-281CE6DE8041}"/>
          </ac:spMkLst>
        </pc:spChg>
        <pc:spChg chg="del">
          <ac:chgData name="Karl Thibault" userId="49a5e096-e78e-49f5-b1d0-263974cf4c90" providerId="ADAL" clId="{61750CCB-23B8-407A-95CE-947D4FB01366}" dt="2022-09-09T17:54:30.572" v="534" actId="478"/>
          <ac:spMkLst>
            <pc:docMk/>
            <pc:sldMk cId="1577661529" sldId="390"/>
            <ac:spMk id="3" creationId="{DB8392C1-A83F-4F9F-BDD7-9B10934AE980}"/>
          </ac:spMkLst>
        </pc:spChg>
        <pc:spChg chg="add mod">
          <ac:chgData name="Karl Thibault" userId="49a5e096-e78e-49f5-b1d0-263974cf4c90" providerId="ADAL" clId="{61750CCB-23B8-407A-95CE-947D4FB01366}" dt="2022-09-21T20:15:21.010" v="648" actId="20577"/>
          <ac:spMkLst>
            <pc:docMk/>
            <pc:sldMk cId="1577661529" sldId="390"/>
            <ac:spMk id="4" creationId="{0DCE1231-B985-4C77-AFCA-D3E4A5AC0F95}"/>
          </ac:spMkLst>
        </pc:spChg>
        <pc:picChg chg="add mod">
          <ac:chgData name="Karl Thibault" userId="49a5e096-e78e-49f5-b1d0-263974cf4c90" providerId="ADAL" clId="{61750CCB-23B8-407A-95CE-947D4FB01366}" dt="2022-09-21T20:15:28.674" v="649" actId="1076"/>
          <ac:picMkLst>
            <pc:docMk/>
            <pc:sldMk cId="1577661529" sldId="390"/>
            <ac:picMk id="3" creationId="{83B083E4-4552-4795-92E3-6FF56A61E4F4}"/>
          </ac:picMkLst>
        </pc:picChg>
      </pc:sldChg>
      <pc:sldMasterChg chg="delSldLayout">
        <pc:chgData name="Karl Thibault" userId="49a5e096-e78e-49f5-b1d0-263974cf4c90" providerId="ADAL" clId="{61750CCB-23B8-407A-95CE-947D4FB01366}" dt="2022-08-26T18:09:57.325" v="367" actId="47"/>
        <pc:sldMasterMkLst>
          <pc:docMk/>
          <pc:sldMasterMk cId="0" sldId="2147483648"/>
        </pc:sldMasterMkLst>
        <pc:sldLayoutChg chg="del">
          <pc:chgData name="Karl Thibault" userId="49a5e096-e78e-49f5-b1d0-263974cf4c90" providerId="ADAL" clId="{61750CCB-23B8-407A-95CE-947D4FB01366}" dt="2022-08-26T18:09:57.325" v="367" actId="47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  <pc:docChgLst>
    <pc:chgData name="Karl Thibault" userId="49a5e096-e78e-49f5-b1d0-263974cf4c90" providerId="ADAL" clId="{FEEA08B1-CD37-4869-8A76-DBA60A7FFB01}"/>
    <pc:docChg chg="undo redo custSel addSld delSld modSld">
      <pc:chgData name="Karl Thibault" userId="49a5e096-e78e-49f5-b1d0-263974cf4c90" providerId="ADAL" clId="{FEEA08B1-CD37-4869-8A76-DBA60A7FFB01}" dt="2022-08-15T14:47:33.548" v="1446" actId="20577"/>
      <pc:docMkLst>
        <pc:docMk/>
      </pc:docMkLst>
      <pc:sldChg chg="modSp mod">
        <pc:chgData name="Karl Thibault" userId="49a5e096-e78e-49f5-b1d0-263974cf4c90" providerId="ADAL" clId="{FEEA08B1-CD37-4869-8A76-DBA60A7FFB01}" dt="2022-08-15T14:36:30.583" v="221" actId="20577"/>
        <pc:sldMkLst>
          <pc:docMk/>
          <pc:sldMk cId="0" sldId="256"/>
        </pc:sldMkLst>
        <pc:spChg chg="mod">
          <ac:chgData name="Karl Thibault" userId="49a5e096-e78e-49f5-b1d0-263974cf4c90" providerId="ADAL" clId="{FEEA08B1-CD37-4869-8A76-DBA60A7FFB01}" dt="2022-08-15T14:36:30.583" v="221" actId="20577"/>
          <ac:spMkLst>
            <pc:docMk/>
            <pc:sldMk cId="0" sldId="256"/>
            <ac:spMk id="218" creationId="{00000000-0000-0000-0000-000000000000}"/>
          </ac:spMkLst>
        </pc:spChg>
      </pc:sldChg>
      <pc:sldChg chg="modSp mod">
        <pc:chgData name="Karl Thibault" userId="49a5e096-e78e-49f5-b1d0-263974cf4c90" providerId="ADAL" clId="{FEEA08B1-CD37-4869-8A76-DBA60A7FFB01}" dt="2022-08-15T14:41:22.204" v="814" actId="20577"/>
        <pc:sldMkLst>
          <pc:docMk/>
          <pc:sldMk cId="2431379637" sldId="280"/>
        </pc:sldMkLst>
        <pc:spChg chg="mod">
          <ac:chgData name="Karl Thibault" userId="49a5e096-e78e-49f5-b1d0-263974cf4c90" providerId="ADAL" clId="{FEEA08B1-CD37-4869-8A76-DBA60A7FFB01}" dt="2022-08-15T14:41:22.204" v="814" actId="20577"/>
          <ac:spMkLst>
            <pc:docMk/>
            <pc:sldMk cId="2431379637" sldId="280"/>
            <ac:spMk id="3" creationId="{8906FBAA-E78E-4C9D-BF7D-B71902692CD8}"/>
          </ac:spMkLst>
        </pc:spChg>
      </pc:sldChg>
      <pc:sldChg chg="modSp mod">
        <pc:chgData name="Karl Thibault" userId="49a5e096-e78e-49f5-b1d0-263974cf4c90" providerId="ADAL" clId="{FEEA08B1-CD37-4869-8A76-DBA60A7FFB01}" dt="2022-08-15T14:36:09.371" v="194" actId="20577"/>
        <pc:sldMkLst>
          <pc:docMk/>
          <pc:sldMk cId="570896533" sldId="349"/>
        </pc:sldMkLst>
        <pc:spChg chg="mod">
          <ac:chgData name="Karl Thibault" userId="49a5e096-e78e-49f5-b1d0-263974cf4c90" providerId="ADAL" clId="{FEEA08B1-CD37-4869-8A76-DBA60A7FFB01}" dt="2022-08-15T14:36:09.371" v="194" actId="20577"/>
          <ac:spMkLst>
            <pc:docMk/>
            <pc:sldMk cId="570896533" sldId="349"/>
            <ac:spMk id="2" creationId="{3E90F111-7FA6-4F90-A74D-5EF96E300694}"/>
          </ac:spMkLst>
        </pc:spChg>
      </pc:sldChg>
      <pc:sldChg chg="del">
        <pc:chgData name="Karl Thibault" userId="49a5e096-e78e-49f5-b1d0-263974cf4c90" providerId="ADAL" clId="{FEEA08B1-CD37-4869-8A76-DBA60A7FFB01}" dt="2022-08-15T14:39:46.908" v="591" actId="47"/>
        <pc:sldMkLst>
          <pc:docMk/>
          <pc:sldMk cId="2600918435" sldId="365"/>
        </pc:sldMkLst>
      </pc:sldChg>
      <pc:sldChg chg="modSp mod">
        <pc:chgData name="Karl Thibault" userId="49a5e096-e78e-49f5-b1d0-263974cf4c90" providerId="ADAL" clId="{FEEA08B1-CD37-4869-8A76-DBA60A7FFB01}" dt="2022-08-15T14:37:38.618" v="389" actId="5793"/>
        <pc:sldMkLst>
          <pc:docMk/>
          <pc:sldMk cId="605411123" sldId="377"/>
        </pc:sldMkLst>
        <pc:spChg chg="mod">
          <ac:chgData name="Karl Thibault" userId="49a5e096-e78e-49f5-b1d0-263974cf4c90" providerId="ADAL" clId="{FEEA08B1-CD37-4869-8A76-DBA60A7FFB01}" dt="2022-08-15T14:37:38.618" v="389" actId="5793"/>
          <ac:spMkLst>
            <pc:docMk/>
            <pc:sldMk cId="605411123" sldId="377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37:03.675" v="290" actId="20577"/>
          <ac:spMkLst>
            <pc:docMk/>
            <pc:sldMk cId="605411123" sldId="377"/>
            <ac:spMk id="409" creationId="{00000000-0000-0000-0000-000000000000}"/>
          </ac:spMkLst>
        </pc:spChg>
      </pc:sldChg>
      <pc:sldChg chg="modSp mod">
        <pc:chgData name="Karl Thibault" userId="49a5e096-e78e-49f5-b1d0-263974cf4c90" providerId="ADAL" clId="{FEEA08B1-CD37-4869-8A76-DBA60A7FFB01}" dt="2022-08-15T14:40:49.627" v="738" actId="20577"/>
        <pc:sldMkLst>
          <pc:docMk/>
          <pc:sldMk cId="3755752178" sldId="378"/>
        </pc:sldMkLst>
        <pc:spChg chg="mod">
          <ac:chgData name="Karl Thibault" userId="49a5e096-e78e-49f5-b1d0-263974cf4c90" providerId="ADAL" clId="{FEEA08B1-CD37-4869-8A76-DBA60A7FFB01}" dt="2022-08-15T14:40:49.627" v="738" actId="20577"/>
          <ac:spMkLst>
            <pc:docMk/>
            <pc:sldMk cId="3755752178" sldId="378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39:35.026" v="590" actId="20577"/>
          <ac:spMkLst>
            <pc:docMk/>
            <pc:sldMk cId="3755752178" sldId="378"/>
            <ac:spMk id="409" creationId="{00000000-0000-0000-0000-000000000000}"/>
          </ac:spMkLst>
        </pc:spChg>
      </pc:sldChg>
      <pc:sldChg chg="modSp mod">
        <pc:chgData name="Karl Thibault" userId="49a5e096-e78e-49f5-b1d0-263974cf4c90" providerId="ADAL" clId="{FEEA08B1-CD37-4869-8A76-DBA60A7FFB01}" dt="2022-08-15T14:46:49.426" v="1335" actId="6549"/>
        <pc:sldMkLst>
          <pc:docMk/>
          <pc:sldMk cId="4037998023" sldId="379"/>
        </pc:sldMkLst>
        <pc:spChg chg="mod">
          <ac:chgData name="Karl Thibault" userId="49a5e096-e78e-49f5-b1d0-263974cf4c90" providerId="ADAL" clId="{FEEA08B1-CD37-4869-8A76-DBA60A7FFB01}" dt="2022-08-15T14:46:49.426" v="1335" actId="6549"/>
          <ac:spMkLst>
            <pc:docMk/>
            <pc:sldMk cId="4037998023" sldId="379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42:19.211" v="966" actId="20577"/>
          <ac:spMkLst>
            <pc:docMk/>
            <pc:sldMk cId="4037998023" sldId="379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FEEA08B1-CD37-4869-8A76-DBA60A7FFB01}" dt="2022-08-15T14:46:59.736" v="1336" actId="47"/>
        <pc:sldMkLst>
          <pc:docMk/>
          <pc:sldMk cId="3810987600" sldId="380"/>
        </pc:sldMkLst>
      </pc:sldChg>
      <pc:sldChg chg="modSp mod">
        <pc:chgData name="Karl Thibault" userId="49a5e096-e78e-49f5-b1d0-263974cf4c90" providerId="ADAL" clId="{FEEA08B1-CD37-4869-8A76-DBA60A7FFB01}" dt="2022-08-15T14:44:37.589" v="1196" actId="20577"/>
        <pc:sldMkLst>
          <pc:docMk/>
          <pc:sldMk cId="3664078386" sldId="381"/>
        </pc:sldMkLst>
        <pc:spChg chg="mod">
          <ac:chgData name="Karl Thibault" userId="49a5e096-e78e-49f5-b1d0-263974cf4c90" providerId="ADAL" clId="{FEEA08B1-CD37-4869-8A76-DBA60A7FFB01}" dt="2022-08-15T14:44:37.589" v="1196" actId="20577"/>
          <ac:spMkLst>
            <pc:docMk/>
            <pc:sldMk cId="3664078386" sldId="381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41:50.943" v="865" actId="20577"/>
          <ac:spMkLst>
            <pc:docMk/>
            <pc:sldMk cId="3664078386" sldId="381"/>
            <ac:spMk id="409" creationId="{00000000-0000-0000-0000-000000000000}"/>
          </ac:spMkLst>
        </pc:spChg>
      </pc:sldChg>
      <pc:sldChg chg="modSp mod">
        <pc:chgData name="Karl Thibault" userId="49a5e096-e78e-49f5-b1d0-263974cf4c90" providerId="ADAL" clId="{FEEA08B1-CD37-4869-8A76-DBA60A7FFB01}" dt="2022-08-15T14:42:01.123" v="912" actId="20577"/>
        <pc:sldMkLst>
          <pc:docMk/>
          <pc:sldMk cId="3582241721" sldId="382"/>
        </pc:sldMkLst>
        <pc:spChg chg="mod">
          <ac:chgData name="Karl Thibault" userId="49a5e096-e78e-49f5-b1d0-263974cf4c90" providerId="ADAL" clId="{FEEA08B1-CD37-4869-8A76-DBA60A7FFB01}" dt="2022-08-15T14:42:01.123" v="912" actId="20577"/>
          <ac:spMkLst>
            <pc:docMk/>
            <pc:sldMk cId="3582241721" sldId="382"/>
            <ac:spMk id="2" creationId="{DF9D579A-7707-42B3-AD92-00071315B375}"/>
          </ac:spMkLst>
        </pc:spChg>
      </pc:sldChg>
      <pc:sldChg chg="modSp mod">
        <pc:chgData name="Karl Thibault" userId="49a5e096-e78e-49f5-b1d0-263974cf4c90" providerId="ADAL" clId="{FEEA08B1-CD37-4869-8A76-DBA60A7FFB01}" dt="2022-08-15T14:36:42.342" v="259" actId="20577"/>
        <pc:sldMkLst>
          <pc:docMk/>
          <pc:sldMk cId="702413755" sldId="383"/>
        </pc:sldMkLst>
        <pc:spChg chg="mod">
          <ac:chgData name="Karl Thibault" userId="49a5e096-e78e-49f5-b1d0-263974cf4c90" providerId="ADAL" clId="{FEEA08B1-CD37-4869-8A76-DBA60A7FFB01}" dt="2022-08-15T14:36:42.342" v="259" actId="20577"/>
          <ac:spMkLst>
            <pc:docMk/>
            <pc:sldMk cId="702413755" sldId="383"/>
            <ac:spMk id="2" creationId="{D2A568B5-0E6E-411E-8F83-8A86E28DA1FA}"/>
          </ac:spMkLst>
        </pc:spChg>
      </pc:sldChg>
      <pc:sldChg chg="modSp mod">
        <pc:chgData name="Karl Thibault" userId="49a5e096-e78e-49f5-b1d0-263974cf4c90" providerId="ADAL" clId="{FEEA08B1-CD37-4869-8A76-DBA60A7FFB01}" dt="2022-08-15T14:47:33.548" v="1446" actId="20577"/>
        <pc:sldMkLst>
          <pc:docMk/>
          <pc:sldMk cId="2477300902" sldId="384"/>
        </pc:sldMkLst>
        <pc:spChg chg="mod">
          <ac:chgData name="Karl Thibault" userId="49a5e096-e78e-49f5-b1d0-263974cf4c90" providerId="ADAL" clId="{FEEA08B1-CD37-4869-8A76-DBA60A7FFB01}" dt="2022-08-15T14:47:33.548" v="1446" actId="20577"/>
          <ac:spMkLst>
            <pc:docMk/>
            <pc:sldMk cId="2477300902" sldId="384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47:13.447" v="1362" actId="20577"/>
          <ac:spMkLst>
            <pc:docMk/>
            <pc:sldMk cId="2477300902" sldId="384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FEEA08B1-CD37-4869-8A76-DBA60A7FFB01}" dt="2022-08-15T14:47:02.459" v="1339" actId="47"/>
        <pc:sldMkLst>
          <pc:docMk/>
          <pc:sldMk cId="2290332611" sldId="385"/>
        </pc:sldMkLst>
      </pc:sldChg>
      <pc:sldChg chg="del">
        <pc:chgData name="Karl Thibault" userId="49a5e096-e78e-49f5-b1d0-263974cf4c90" providerId="ADAL" clId="{FEEA08B1-CD37-4869-8A76-DBA60A7FFB01}" dt="2022-08-15T14:47:00.826" v="1337" actId="47"/>
        <pc:sldMkLst>
          <pc:docMk/>
          <pc:sldMk cId="387869856" sldId="386"/>
        </pc:sldMkLst>
      </pc:sldChg>
      <pc:sldChg chg="del">
        <pc:chgData name="Karl Thibault" userId="49a5e096-e78e-49f5-b1d0-263974cf4c90" providerId="ADAL" clId="{FEEA08B1-CD37-4869-8A76-DBA60A7FFB01}" dt="2022-08-15T14:47:01.605" v="1338" actId="47"/>
        <pc:sldMkLst>
          <pc:docMk/>
          <pc:sldMk cId="2009327105" sldId="387"/>
        </pc:sldMkLst>
      </pc:sldChg>
      <pc:sldChg chg="modSp add mod">
        <pc:chgData name="Karl Thibault" userId="49a5e096-e78e-49f5-b1d0-263974cf4c90" providerId="ADAL" clId="{FEEA08B1-CD37-4869-8A76-DBA60A7FFB01}" dt="2022-08-15T14:44:17.165" v="1137" actId="5793"/>
        <pc:sldMkLst>
          <pc:docMk/>
          <pc:sldMk cId="3457262212" sldId="388"/>
        </pc:sldMkLst>
        <pc:spChg chg="mod">
          <ac:chgData name="Karl Thibault" userId="49a5e096-e78e-49f5-b1d0-263974cf4c90" providerId="ADAL" clId="{FEEA08B1-CD37-4869-8A76-DBA60A7FFB01}" dt="2022-08-15T14:44:17.165" v="1137" actId="5793"/>
          <ac:spMkLst>
            <pc:docMk/>
            <pc:sldMk cId="3457262212" sldId="388"/>
            <ac:spMk id="5" creationId="{F65230C5-EE86-42D2-A80C-81E6FC083D0F}"/>
          </ac:spMkLst>
        </pc:spChg>
        <pc:spChg chg="mod">
          <ac:chgData name="Karl Thibault" userId="49a5e096-e78e-49f5-b1d0-263974cf4c90" providerId="ADAL" clId="{FEEA08B1-CD37-4869-8A76-DBA60A7FFB01}" dt="2022-08-15T14:39:58.449" v="605" actId="20577"/>
          <ac:spMkLst>
            <pc:docMk/>
            <pc:sldMk cId="3457262212" sldId="388"/>
            <ac:spMk id="409" creationId="{00000000-0000-0000-0000-000000000000}"/>
          </ac:spMkLst>
        </pc:spChg>
      </pc:sldChg>
      <pc:sldMasterChg chg="delSldLayout">
        <pc:chgData name="Karl Thibault" userId="49a5e096-e78e-49f5-b1d0-263974cf4c90" providerId="ADAL" clId="{FEEA08B1-CD37-4869-8A76-DBA60A7FFB01}" dt="2022-08-15T14:39:46.908" v="591" actId="47"/>
        <pc:sldMasterMkLst>
          <pc:docMk/>
          <pc:sldMasterMk cId="0" sldId="2147483648"/>
        </pc:sldMasterMkLst>
        <pc:sldLayoutChg chg="del">
          <pc:chgData name="Karl Thibault" userId="49a5e096-e78e-49f5-b1d0-263974cf4c90" providerId="ADAL" clId="{FEEA08B1-CD37-4869-8A76-DBA60A7FFB01}" dt="2022-08-15T14:39:46.908" v="591" actId="47"/>
          <pc:sldLayoutMkLst>
            <pc:docMk/>
            <pc:sldMasterMk cId="0" sldId="2147483648"/>
            <pc:sldLayoutMk cId="0" sldId="2147483662"/>
          </pc:sldLayoutMkLst>
        </pc:sldLayoutChg>
      </pc:sldMasterChg>
    </pc:docChg>
  </pc:docChgLst>
  <pc:docChgLst>
    <pc:chgData name="Karl Thibault" userId="49a5e096-e78e-49f5-b1d0-263974cf4c90" providerId="ADAL" clId="{E199F9C7-4526-4399-BC67-3C775AE315FC}"/>
    <pc:docChg chg="undo redo custSel addSld delSld modSld">
      <pc:chgData name="Karl Thibault" userId="49a5e096-e78e-49f5-b1d0-263974cf4c90" providerId="ADAL" clId="{E199F9C7-4526-4399-BC67-3C775AE315FC}" dt="2022-08-15T14:30:31.751" v="3341" actId="20577"/>
      <pc:docMkLst>
        <pc:docMk/>
      </pc:docMkLst>
      <pc:sldChg chg="modSp mod">
        <pc:chgData name="Karl Thibault" userId="49a5e096-e78e-49f5-b1d0-263974cf4c90" providerId="ADAL" clId="{E199F9C7-4526-4399-BC67-3C775AE315FC}" dt="2022-08-12T15:21:52.482" v="243" actId="6549"/>
        <pc:sldMkLst>
          <pc:docMk/>
          <pc:sldMk cId="0" sldId="256"/>
        </pc:sldMkLst>
        <pc:spChg chg="mod">
          <ac:chgData name="Karl Thibault" userId="49a5e096-e78e-49f5-b1d0-263974cf4c90" providerId="ADAL" clId="{E199F9C7-4526-4399-BC67-3C775AE315FC}" dt="2022-08-12T15:21:52.482" v="243" actId="6549"/>
          <ac:spMkLst>
            <pc:docMk/>
            <pc:sldMk cId="0" sldId="256"/>
            <ac:spMk id="218" creationId="{00000000-0000-0000-0000-000000000000}"/>
          </ac:spMkLst>
        </pc:spChg>
      </pc:sldChg>
      <pc:sldChg chg="addSp modSp mod">
        <pc:chgData name="Karl Thibault" userId="49a5e096-e78e-49f5-b1d0-263974cf4c90" providerId="ADAL" clId="{E199F9C7-4526-4399-BC67-3C775AE315FC}" dt="2022-08-15T14:23:10.376" v="2696" actId="20577"/>
        <pc:sldMkLst>
          <pc:docMk/>
          <pc:sldMk cId="0" sldId="278"/>
        </pc:sldMkLst>
        <pc:spChg chg="add mod">
          <ac:chgData name="Karl Thibault" userId="49a5e096-e78e-49f5-b1d0-263974cf4c90" providerId="ADAL" clId="{E199F9C7-4526-4399-BC67-3C775AE315FC}" dt="2022-08-15T14:23:10.376" v="2696" actId="20577"/>
          <ac:spMkLst>
            <pc:docMk/>
            <pc:sldMk cId="0" sldId="278"/>
            <ac:spMk id="2" creationId="{D2A568B5-0E6E-411E-8F83-8A86E28DA1FA}"/>
          </ac:spMkLst>
        </pc:spChg>
      </pc:sldChg>
      <pc:sldChg chg="delSp modSp mod">
        <pc:chgData name="Karl Thibault" userId="49a5e096-e78e-49f5-b1d0-263974cf4c90" providerId="ADAL" clId="{E199F9C7-4526-4399-BC67-3C775AE315FC}" dt="2022-08-12T15:33:25.347" v="1421" actId="20577"/>
        <pc:sldMkLst>
          <pc:docMk/>
          <pc:sldMk cId="2431379637" sldId="280"/>
        </pc:sldMkLst>
        <pc:spChg chg="mod">
          <ac:chgData name="Karl Thibault" userId="49a5e096-e78e-49f5-b1d0-263974cf4c90" providerId="ADAL" clId="{E199F9C7-4526-4399-BC67-3C775AE315FC}" dt="2022-08-12T15:33:25.347" v="1421" actId="20577"/>
          <ac:spMkLst>
            <pc:docMk/>
            <pc:sldMk cId="2431379637" sldId="280"/>
            <ac:spMk id="3" creationId="{8906FBAA-E78E-4C9D-BF7D-B71902692CD8}"/>
          </ac:spMkLst>
        </pc:spChg>
        <pc:spChg chg="del">
          <ac:chgData name="Karl Thibault" userId="49a5e096-e78e-49f5-b1d0-263974cf4c90" providerId="ADAL" clId="{E199F9C7-4526-4399-BC67-3C775AE315FC}" dt="2022-08-12T15:20:00.258" v="19" actId="478"/>
          <ac:spMkLst>
            <pc:docMk/>
            <pc:sldMk cId="2431379637" sldId="280"/>
            <ac:spMk id="4" creationId="{1A8A1E7E-BF41-4254-9C04-AA9823A4A12D}"/>
          </ac:spMkLst>
        </pc:spChg>
        <pc:spChg chg="del">
          <ac:chgData name="Karl Thibault" userId="49a5e096-e78e-49f5-b1d0-263974cf4c90" providerId="ADAL" clId="{E199F9C7-4526-4399-BC67-3C775AE315FC}" dt="2022-08-12T15:20:02.599" v="20" actId="478"/>
          <ac:spMkLst>
            <pc:docMk/>
            <pc:sldMk cId="2431379637" sldId="280"/>
            <ac:spMk id="9" creationId="{00000000-0000-0000-0000-000000000000}"/>
          </ac:spMkLst>
        </pc:spChg>
      </pc:sldChg>
      <pc:sldChg chg="del">
        <pc:chgData name="Karl Thibault" userId="49a5e096-e78e-49f5-b1d0-263974cf4c90" providerId="ADAL" clId="{E199F9C7-4526-4399-BC67-3C775AE315FC}" dt="2022-08-15T14:23:23.926" v="2698" actId="47"/>
        <pc:sldMkLst>
          <pc:docMk/>
          <pc:sldMk cId="597698518" sldId="341"/>
        </pc:sldMkLst>
      </pc:sldChg>
      <pc:sldChg chg="del">
        <pc:chgData name="Karl Thibault" userId="49a5e096-e78e-49f5-b1d0-263974cf4c90" providerId="ADAL" clId="{E199F9C7-4526-4399-BC67-3C775AE315FC}" dt="2022-08-12T15:19:28.483" v="0" actId="47"/>
        <pc:sldMkLst>
          <pc:docMk/>
          <pc:sldMk cId="4218775793" sldId="344"/>
        </pc:sldMkLst>
      </pc:sldChg>
      <pc:sldChg chg="modSp mod">
        <pc:chgData name="Karl Thibault" userId="49a5e096-e78e-49f5-b1d0-263974cf4c90" providerId="ADAL" clId="{E199F9C7-4526-4399-BC67-3C775AE315FC}" dt="2022-08-12T15:21:39.692" v="241" actId="20577"/>
        <pc:sldMkLst>
          <pc:docMk/>
          <pc:sldMk cId="570896533" sldId="349"/>
        </pc:sldMkLst>
        <pc:spChg chg="mod">
          <ac:chgData name="Karl Thibault" userId="49a5e096-e78e-49f5-b1d0-263974cf4c90" providerId="ADAL" clId="{E199F9C7-4526-4399-BC67-3C775AE315FC}" dt="2022-08-12T15:21:39.692" v="241" actId="20577"/>
          <ac:spMkLst>
            <pc:docMk/>
            <pc:sldMk cId="570896533" sldId="349"/>
            <ac:spMk id="2" creationId="{3E90F111-7FA6-4F90-A74D-5EF96E300694}"/>
          </ac:spMkLst>
        </pc:spChg>
      </pc:sldChg>
      <pc:sldChg chg="del">
        <pc:chgData name="Karl Thibault" userId="49a5e096-e78e-49f5-b1d0-263974cf4c90" providerId="ADAL" clId="{E199F9C7-4526-4399-BC67-3C775AE315FC}" dt="2022-08-12T15:19:29.037" v="1" actId="47"/>
        <pc:sldMkLst>
          <pc:docMk/>
          <pc:sldMk cId="1002500916" sldId="353"/>
        </pc:sldMkLst>
      </pc:sldChg>
      <pc:sldChg chg="del">
        <pc:chgData name="Karl Thibault" userId="49a5e096-e78e-49f5-b1d0-263974cf4c90" providerId="ADAL" clId="{E199F9C7-4526-4399-BC67-3C775AE315FC}" dt="2022-08-12T15:19:29.818" v="2" actId="47"/>
        <pc:sldMkLst>
          <pc:docMk/>
          <pc:sldMk cId="3828611683" sldId="354"/>
        </pc:sldMkLst>
      </pc:sldChg>
      <pc:sldChg chg="del">
        <pc:chgData name="Karl Thibault" userId="49a5e096-e78e-49f5-b1d0-263974cf4c90" providerId="ADAL" clId="{E199F9C7-4526-4399-BC67-3C775AE315FC}" dt="2022-08-12T15:19:30.909" v="4" actId="47"/>
        <pc:sldMkLst>
          <pc:docMk/>
          <pc:sldMk cId="3791984644" sldId="355"/>
        </pc:sldMkLst>
      </pc:sldChg>
      <pc:sldChg chg="del">
        <pc:chgData name="Karl Thibault" userId="49a5e096-e78e-49f5-b1d0-263974cf4c90" providerId="ADAL" clId="{E199F9C7-4526-4399-BC67-3C775AE315FC}" dt="2022-08-12T15:19:31.454" v="5" actId="47"/>
        <pc:sldMkLst>
          <pc:docMk/>
          <pc:sldMk cId="302666925" sldId="356"/>
        </pc:sldMkLst>
      </pc:sldChg>
      <pc:sldChg chg="del">
        <pc:chgData name="Karl Thibault" userId="49a5e096-e78e-49f5-b1d0-263974cf4c90" providerId="ADAL" clId="{E199F9C7-4526-4399-BC67-3C775AE315FC}" dt="2022-08-12T15:19:30.402" v="3" actId="47"/>
        <pc:sldMkLst>
          <pc:docMk/>
          <pc:sldMk cId="4246480441" sldId="357"/>
        </pc:sldMkLst>
      </pc:sldChg>
      <pc:sldChg chg="del">
        <pc:chgData name="Karl Thibault" userId="49a5e096-e78e-49f5-b1d0-263974cf4c90" providerId="ADAL" clId="{E199F9C7-4526-4399-BC67-3C775AE315FC}" dt="2022-08-12T15:19:33.584" v="7" actId="47"/>
        <pc:sldMkLst>
          <pc:docMk/>
          <pc:sldMk cId="2093616901" sldId="362"/>
        </pc:sldMkLst>
      </pc:sldChg>
      <pc:sldChg chg="del">
        <pc:chgData name="Karl Thibault" userId="49a5e096-e78e-49f5-b1d0-263974cf4c90" providerId="ADAL" clId="{E199F9C7-4526-4399-BC67-3C775AE315FC}" dt="2022-08-12T15:19:34.405" v="8" actId="47"/>
        <pc:sldMkLst>
          <pc:docMk/>
          <pc:sldMk cId="2738856073" sldId="363"/>
        </pc:sldMkLst>
      </pc:sldChg>
      <pc:sldChg chg="del">
        <pc:chgData name="Karl Thibault" userId="49a5e096-e78e-49f5-b1d0-263974cf4c90" providerId="ADAL" clId="{E199F9C7-4526-4399-BC67-3C775AE315FC}" dt="2022-08-12T15:19:32.782" v="6" actId="47"/>
        <pc:sldMkLst>
          <pc:docMk/>
          <pc:sldMk cId="2492044371" sldId="364"/>
        </pc:sldMkLst>
      </pc:sldChg>
      <pc:sldChg chg="modSp del mod">
        <pc:chgData name="Karl Thibault" userId="49a5e096-e78e-49f5-b1d0-263974cf4c90" providerId="ADAL" clId="{E199F9C7-4526-4399-BC67-3C775AE315FC}" dt="2022-08-12T15:22:20.125" v="252" actId="47"/>
        <pc:sldMkLst>
          <pc:docMk/>
          <pc:sldMk cId="3862606241" sldId="366"/>
        </pc:sldMkLst>
        <pc:spChg chg="mod">
          <ac:chgData name="Karl Thibault" userId="49a5e096-e78e-49f5-b1d0-263974cf4c90" providerId="ADAL" clId="{E199F9C7-4526-4399-BC67-3C775AE315FC}" dt="2022-08-12T15:22:14.282" v="250" actId="20577"/>
          <ac:spMkLst>
            <pc:docMk/>
            <pc:sldMk cId="3862606241" sldId="366"/>
            <ac:spMk id="9" creationId="{ECF65186-A1B0-46BD-A227-98F93B8E93C7}"/>
          </ac:spMkLst>
        </pc:spChg>
        <pc:spChg chg="mod">
          <ac:chgData name="Karl Thibault" userId="49a5e096-e78e-49f5-b1d0-263974cf4c90" providerId="ADAL" clId="{E199F9C7-4526-4399-BC67-3C775AE315FC}" dt="2022-08-12T15:20:14.859" v="46" actId="20577"/>
          <ac:spMkLst>
            <pc:docMk/>
            <pc:sldMk cId="3862606241" sldId="366"/>
            <ac:spMk id="409" creationId="{00000000-0000-0000-0000-000000000000}"/>
          </ac:spMkLst>
        </pc:spChg>
      </pc:sldChg>
      <pc:sldChg chg="del">
        <pc:chgData name="Karl Thibault" userId="49a5e096-e78e-49f5-b1d0-263974cf4c90" providerId="ADAL" clId="{E199F9C7-4526-4399-BC67-3C775AE315FC}" dt="2022-08-12T15:19:35.675" v="9" actId="47"/>
        <pc:sldMkLst>
          <pc:docMk/>
          <pc:sldMk cId="884432191" sldId="367"/>
        </pc:sldMkLst>
      </pc:sldChg>
      <pc:sldChg chg="del">
        <pc:chgData name="Karl Thibault" userId="49a5e096-e78e-49f5-b1d0-263974cf4c90" providerId="ADAL" clId="{E199F9C7-4526-4399-BC67-3C775AE315FC}" dt="2022-08-12T15:19:42.491" v="11" actId="47"/>
        <pc:sldMkLst>
          <pc:docMk/>
          <pc:sldMk cId="4126021729" sldId="368"/>
        </pc:sldMkLst>
      </pc:sldChg>
      <pc:sldChg chg="del">
        <pc:chgData name="Karl Thibault" userId="49a5e096-e78e-49f5-b1d0-263974cf4c90" providerId="ADAL" clId="{E199F9C7-4526-4399-BC67-3C775AE315FC}" dt="2022-08-12T15:19:43.362" v="12" actId="47"/>
        <pc:sldMkLst>
          <pc:docMk/>
          <pc:sldMk cId="485096635" sldId="369"/>
        </pc:sldMkLst>
      </pc:sldChg>
      <pc:sldChg chg="del">
        <pc:chgData name="Karl Thibault" userId="49a5e096-e78e-49f5-b1d0-263974cf4c90" providerId="ADAL" clId="{E199F9C7-4526-4399-BC67-3C775AE315FC}" dt="2022-08-12T15:19:53.189" v="18" actId="47"/>
        <pc:sldMkLst>
          <pc:docMk/>
          <pc:sldMk cId="3649679817" sldId="370"/>
        </pc:sldMkLst>
      </pc:sldChg>
      <pc:sldChg chg="del">
        <pc:chgData name="Karl Thibault" userId="49a5e096-e78e-49f5-b1d0-263974cf4c90" providerId="ADAL" clId="{E199F9C7-4526-4399-BC67-3C775AE315FC}" dt="2022-08-12T15:19:51.881" v="16" actId="47"/>
        <pc:sldMkLst>
          <pc:docMk/>
          <pc:sldMk cId="3804087815" sldId="371"/>
        </pc:sldMkLst>
      </pc:sldChg>
      <pc:sldChg chg="del">
        <pc:chgData name="Karl Thibault" userId="49a5e096-e78e-49f5-b1d0-263974cf4c90" providerId="ADAL" clId="{E199F9C7-4526-4399-BC67-3C775AE315FC}" dt="2022-08-12T15:19:50.132" v="14" actId="47"/>
        <pc:sldMkLst>
          <pc:docMk/>
          <pc:sldMk cId="3744834572" sldId="372"/>
        </pc:sldMkLst>
      </pc:sldChg>
      <pc:sldChg chg="del">
        <pc:chgData name="Karl Thibault" userId="49a5e096-e78e-49f5-b1d0-263974cf4c90" providerId="ADAL" clId="{E199F9C7-4526-4399-BC67-3C775AE315FC}" dt="2022-08-12T15:19:50.993" v="15" actId="47"/>
        <pc:sldMkLst>
          <pc:docMk/>
          <pc:sldMk cId="3829240358" sldId="373"/>
        </pc:sldMkLst>
      </pc:sldChg>
      <pc:sldChg chg="del">
        <pc:chgData name="Karl Thibault" userId="49a5e096-e78e-49f5-b1d0-263974cf4c90" providerId="ADAL" clId="{E199F9C7-4526-4399-BC67-3C775AE315FC}" dt="2022-08-12T15:19:52.426" v="17" actId="47"/>
        <pc:sldMkLst>
          <pc:docMk/>
          <pc:sldMk cId="2621245901" sldId="374"/>
        </pc:sldMkLst>
      </pc:sldChg>
      <pc:sldChg chg="add del">
        <pc:chgData name="Karl Thibault" userId="49a5e096-e78e-49f5-b1d0-263974cf4c90" providerId="ADAL" clId="{E199F9C7-4526-4399-BC67-3C775AE315FC}" dt="2022-08-12T15:33:08.146" v="1391" actId="47"/>
        <pc:sldMkLst>
          <pc:docMk/>
          <pc:sldMk cId="1228307909" sldId="375"/>
        </pc:sldMkLst>
      </pc:sldChg>
      <pc:sldChg chg="add del">
        <pc:chgData name="Karl Thibault" userId="49a5e096-e78e-49f5-b1d0-263974cf4c90" providerId="ADAL" clId="{E199F9C7-4526-4399-BC67-3C775AE315FC}" dt="2022-08-12T15:33:09.762" v="1392" actId="47"/>
        <pc:sldMkLst>
          <pc:docMk/>
          <pc:sldMk cId="3975282450" sldId="376"/>
        </pc:sldMkLst>
      </pc:sldChg>
      <pc:sldChg chg="addSp delSp modSp add mod">
        <pc:chgData name="Karl Thibault" userId="49a5e096-e78e-49f5-b1d0-263974cf4c90" providerId="ADAL" clId="{E199F9C7-4526-4399-BC67-3C775AE315FC}" dt="2022-08-12T15:28:10.536" v="719" actId="20577"/>
        <pc:sldMkLst>
          <pc:docMk/>
          <pc:sldMk cId="605411123" sldId="377"/>
        </pc:sldMkLst>
        <pc:spChg chg="add del mod">
          <ac:chgData name="Karl Thibault" userId="49a5e096-e78e-49f5-b1d0-263974cf4c90" providerId="ADAL" clId="{E199F9C7-4526-4399-BC67-3C775AE315FC}" dt="2022-08-12T15:24:41.621" v="465" actId="478"/>
          <ac:spMkLst>
            <pc:docMk/>
            <pc:sldMk cId="605411123" sldId="377"/>
            <ac:spMk id="2" creationId="{A0EE3AE6-0977-473A-B353-CCDEB2B4C2EE}"/>
          </ac:spMkLst>
        </pc:spChg>
        <pc:spChg chg="add mod">
          <ac:chgData name="Karl Thibault" userId="49a5e096-e78e-49f5-b1d0-263974cf4c90" providerId="ADAL" clId="{E199F9C7-4526-4399-BC67-3C775AE315FC}" dt="2022-08-12T15:27:25.453" v="622" actId="20577"/>
          <ac:spMkLst>
            <pc:docMk/>
            <pc:sldMk cId="605411123" sldId="377"/>
            <ac:spMk id="5" creationId="{F65230C5-EE86-42D2-A80C-81E6FC083D0F}"/>
          </ac:spMkLst>
        </pc:spChg>
        <pc:spChg chg="add del mod">
          <ac:chgData name="Karl Thibault" userId="49a5e096-e78e-49f5-b1d0-263974cf4c90" providerId="ADAL" clId="{E199F9C7-4526-4399-BC67-3C775AE315FC}" dt="2022-08-12T15:27:36.130" v="624"/>
          <ac:spMkLst>
            <pc:docMk/>
            <pc:sldMk cId="605411123" sldId="377"/>
            <ac:spMk id="6" creationId="{9831C14B-153D-434B-BDDC-0953FDDC78B0}"/>
          </ac:spMkLst>
        </pc:spChg>
        <pc:spChg chg="del mod">
          <ac:chgData name="Karl Thibault" userId="49a5e096-e78e-49f5-b1d0-263974cf4c90" providerId="ADAL" clId="{E199F9C7-4526-4399-BC67-3C775AE315FC}" dt="2022-08-12T15:23:47.292" v="391" actId="478"/>
          <ac:spMkLst>
            <pc:docMk/>
            <pc:sldMk cId="605411123" sldId="377"/>
            <ac:spMk id="9" creationId="{ECF65186-A1B0-46BD-A227-98F93B8E93C7}"/>
          </ac:spMkLst>
        </pc:spChg>
        <pc:spChg chg="mod">
          <ac:chgData name="Karl Thibault" userId="49a5e096-e78e-49f5-b1d0-263974cf4c90" providerId="ADAL" clId="{E199F9C7-4526-4399-BC67-3C775AE315FC}" dt="2022-08-12T15:28:10.536" v="719" actId="20577"/>
          <ac:spMkLst>
            <pc:docMk/>
            <pc:sldMk cId="605411123" sldId="377"/>
            <ac:spMk id="409" creationId="{00000000-0000-0000-0000-000000000000}"/>
          </ac:spMkLst>
        </pc:spChg>
      </pc:sldChg>
      <pc:sldChg chg="modSp add mod">
        <pc:chgData name="Karl Thibault" userId="49a5e096-e78e-49f5-b1d0-263974cf4c90" providerId="ADAL" clId="{E199F9C7-4526-4399-BC67-3C775AE315FC}" dt="2022-08-15T14:20:49.407" v="2589" actId="20577"/>
        <pc:sldMkLst>
          <pc:docMk/>
          <pc:sldMk cId="3755752178" sldId="378"/>
        </pc:sldMkLst>
        <pc:spChg chg="mod">
          <ac:chgData name="Karl Thibault" userId="49a5e096-e78e-49f5-b1d0-263974cf4c90" providerId="ADAL" clId="{E199F9C7-4526-4399-BC67-3C775AE315FC}" dt="2022-08-15T14:20:49.407" v="2589" actId="20577"/>
          <ac:spMkLst>
            <pc:docMk/>
            <pc:sldMk cId="3755752178" sldId="378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2T15:28:06.744" v="711" actId="20577"/>
          <ac:spMkLst>
            <pc:docMk/>
            <pc:sldMk cId="3755752178" sldId="378"/>
            <ac:spMk id="409" creationId="{00000000-0000-0000-0000-000000000000}"/>
          </ac:spMkLst>
        </pc:spChg>
      </pc:sldChg>
      <pc:sldChg chg="modSp add mod">
        <pc:chgData name="Karl Thibault" userId="49a5e096-e78e-49f5-b1d0-263974cf4c90" providerId="ADAL" clId="{E199F9C7-4526-4399-BC67-3C775AE315FC}" dt="2022-08-12T15:36:38.527" v="1984" actId="20577"/>
        <pc:sldMkLst>
          <pc:docMk/>
          <pc:sldMk cId="4037998023" sldId="379"/>
        </pc:sldMkLst>
        <pc:spChg chg="mod">
          <ac:chgData name="Karl Thibault" userId="49a5e096-e78e-49f5-b1d0-263974cf4c90" providerId="ADAL" clId="{E199F9C7-4526-4399-BC67-3C775AE315FC}" dt="2022-08-12T15:36:38.527" v="1984" actId="20577"/>
          <ac:spMkLst>
            <pc:docMk/>
            <pc:sldMk cId="4037998023" sldId="379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2T15:33:42.666" v="1494" actId="20577"/>
          <ac:spMkLst>
            <pc:docMk/>
            <pc:sldMk cId="4037998023" sldId="379"/>
            <ac:spMk id="409" creationId="{00000000-0000-0000-0000-000000000000}"/>
          </ac:spMkLst>
        </pc:spChg>
      </pc:sldChg>
      <pc:sldChg chg="addSp delSp modSp new mod">
        <pc:chgData name="Karl Thibault" userId="49a5e096-e78e-49f5-b1d0-263974cf4c90" providerId="ADAL" clId="{E199F9C7-4526-4399-BC67-3C775AE315FC}" dt="2022-08-15T13:40:06.595" v="2048" actId="1036"/>
        <pc:sldMkLst>
          <pc:docMk/>
          <pc:sldMk cId="3810987600" sldId="380"/>
        </pc:sldMkLst>
        <pc:spChg chg="del">
          <ac:chgData name="Karl Thibault" userId="49a5e096-e78e-49f5-b1d0-263974cf4c90" providerId="ADAL" clId="{E199F9C7-4526-4399-BC67-3C775AE315FC}" dt="2022-08-15T13:39:36.393" v="1988" actId="478"/>
          <ac:spMkLst>
            <pc:docMk/>
            <pc:sldMk cId="3810987600" sldId="380"/>
            <ac:spMk id="2" creationId="{03E8A973-9895-4A2A-B005-B95C2BCBBC91}"/>
          </ac:spMkLst>
        </pc:spChg>
        <pc:spChg chg="del">
          <ac:chgData name="Karl Thibault" userId="49a5e096-e78e-49f5-b1d0-263974cf4c90" providerId="ADAL" clId="{E199F9C7-4526-4399-BC67-3C775AE315FC}" dt="2022-08-15T13:39:34.569" v="1987" actId="478"/>
          <ac:spMkLst>
            <pc:docMk/>
            <pc:sldMk cId="3810987600" sldId="380"/>
            <ac:spMk id="3" creationId="{E44D102C-F1B4-483D-B9EB-26F92C7E6869}"/>
          </ac:spMkLst>
        </pc:spChg>
        <pc:spChg chg="add mod">
          <ac:chgData name="Karl Thibault" userId="49a5e096-e78e-49f5-b1d0-263974cf4c90" providerId="ADAL" clId="{E199F9C7-4526-4399-BC67-3C775AE315FC}" dt="2022-08-15T13:39:57.030" v="2041" actId="20577"/>
          <ac:spMkLst>
            <pc:docMk/>
            <pc:sldMk cId="3810987600" sldId="380"/>
            <ac:spMk id="5" creationId="{E949F11F-55AA-47CF-8510-9F71207C90C6}"/>
          </ac:spMkLst>
        </pc:spChg>
        <pc:picChg chg="add mod">
          <ac:chgData name="Karl Thibault" userId="49a5e096-e78e-49f5-b1d0-263974cf4c90" providerId="ADAL" clId="{E199F9C7-4526-4399-BC67-3C775AE315FC}" dt="2022-08-15T13:40:06.595" v="2048" actId="1036"/>
          <ac:picMkLst>
            <pc:docMk/>
            <pc:sldMk cId="3810987600" sldId="380"/>
            <ac:picMk id="1026" creationId="{E5155299-B4C3-4FC1-AB8E-6E07A1CD2AC7}"/>
          </ac:picMkLst>
        </pc:picChg>
      </pc:sldChg>
      <pc:sldChg chg="modSp add mod">
        <pc:chgData name="Karl Thibault" userId="49a5e096-e78e-49f5-b1d0-263974cf4c90" providerId="ADAL" clId="{E199F9C7-4526-4399-BC67-3C775AE315FC}" dt="2022-08-15T14:20:25.097" v="2588" actId="20577"/>
        <pc:sldMkLst>
          <pc:docMk/>
          <pc:sldMk cId="3664078386" sldId="381"/>
        </pc:sldMkLst>
        <pc:spChg chg="mod">
          <ac:chgData name="Karl Thibault" userId="49a5e096-e78e-49f5-b1d0-263974cf4c90" providerId="ADAL" clId="{E199F9C7-4526-4399-BC67-3C775AE315FC}" dt="2022-08-15T14:20:25.097" v="2588" actId="20577"/>
          <ac:spMkLst>
            <pc:docMk/>
            <pc:sldMk cId="3664078386" sldId="381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5T14:16:15.863" v="2067" actId="20577"/>
          <ac:spMkLst>
            <pc:docMk/>
            <pc:sldMk cId="3664078386" sldId="381"/>
            <ac:spMk id="409" creationId="{00000000-0000-0000-0000-000000000000}"/>
          </ac:spMkLst>
        </pc:spChg>
      </pc:sldChg>
      <pc:sldChg chg="addSp modSp add mod">
        <pc:chgData name="Karl Thibault" userId="49a5e096-e78e-49f5-b1d0-263974cf4c90" providerId="ADAL" clId="{E199F9C7-4526-4399-BC67-3C775AE315FC}" dt="2022-08-15T14:18:38.292" v="2323" actId="20577"/>
        <pc:sldMkLst>
          <pc:docMk/>
          <pc:sldMk cId="3582241721" sldId="382"/>
        </pc:sldMkLst>
        <pc:spChg chg="add mod">
          <ac:chgData name="Karl Thibault" userId="49a5e096-e78e-49f5-b1d0-263974cf4c90" providerId="ADAL" clId="{E199F9C7-4526-4399-BC67-3C775AE315FC}" dt="2022-08-15T14:18:38.292" v="2323" actId="20577"/>
          <ac:spMkLst>
            <pc:docMk/>
            <pc:sldMk cId="3582241721" sldId="382"/>
            <ac:spMk id="2" creationId="{DF9D579A-7707-42B3-AD92-00071315B375}"/>
          </ac:spMkLst>
        </pc:spChg>
      </pc:sldChg>
      <pc:sldChg chg="modSp add mod">
        <pc:chgData name="Karl Thibault" userId="49a5e096-e78e-49f5-b1d0-263974cf4c90" providerId="ADAL" clId="{E199F9C7-4526-4399-BC67-3C775AE315FC}" dt="2022-08-15T14:22:32.206" v="2683" actId="20577"/>
        <pc:sldMkLst>
          <pc:docMk/>
          <pc:sldMk cId="702413755" sldId="383"/>
        </pc:sldMkLst>
        <pc:spChg chg="mod">
          <ac:chgData name="Karl Thibault" userId="49a5e096-e78e-49f5-b1d0-263974cf4c90" providerId="ADAL" clId="{E199F9C7-4526-4399-BC67-3C775AE315FC}" dt="2022-08-15T14:22:32.206" v="2683" actId="20577"/>
          <ac:spMkLst>
            <pc:docMk/>
            <pc:sldMk cId="702413755" sldId="383"/>
            <ac:spMk id="2" creationId="{D2A568B5-0E6E-411E-8F83-8A86E28DA1FA}"/>
          </ac:spMkLst>
        </pc:spChg>
      </pc:sldChg>
      <pc:sldChg chg="modSp add mod">
        <pc:chgData name="Karl Thibault" userId="49a5e096-e78e-49f5-b1d0-263974cf4c90" providerId="ADAL" clId="{E199F9C7-4526-4399-BC67-3C775AE315FC}" dt="2022-08-15T14:30:31.751" v="3341" actId="20577"/>
        <pc:sldMkLst>
          <pc:docMk/>
          <pc:sldMk cId="2477300902" sldId="384"/>
        </pc:sldMkLst>
        <pc:spChg chg="mod">
          <ac:chgData name="Karl Thibault" userId="49a5e096-e78e-49f5-b1d0-263974cf4c90" providerId="ADAL" clId="{E199F9C7-4526-4399-BC67-3C775AE315FC}" dt="2022-08-15T14:30:31.751" v="3341" actId="20577"/>
          <ac:spMkLst>
            <pc:docMk/>
            <pc:sldMk cId="2477300902" sldId="384"/>
            <ac:spMk id="5" creationId="{F65230C5-EE86-42D2-A80C-81E6FC083D0F}"/>
          </ac:spMkLst>
        </pc:spChg>
        <pc:spChg chg="mod">
          <ac:chgData name="Karl Thibault" userId="49a5e096-e78e-49f5-b1d0-263974cf4c90" providerId="ADAL" clId="{E199F9C7-4526-4399-BC67-3C775AE315FC}" dt="2022-08-15T14:30:06.087" v="3248" actId="20577"/>
          <ac:spMkLst>
            <pc:docMk/>
            <pc:sldMk cId="2477300902" sldId="384"/>
            <ac:spMk id="409" creationId="{00000000-0000-0000-0000-000000000000}"/>
          </ac:spMkLst>
        </pc:spChg>
      </pc:sldChg>
      <pc:sldChg chg="add mod modShow">
        <pc:chgData name="Karl Thibault" userId="49a5e096-e78e-49f5-b1d0-263974cf4c90" providerId="ADAL" clId="{E199F9C7-4526-4399-BC67-3C775AE315FC}" dt="2022-08-15T14:25:13.733" v="2736" actId="729"/>
        <pc:sldMkLst>
          <pc:docMk/>
          <pc:sldMk cId="2290332611" sldId="385"/>
        </pc:sldMkLst>
      </pc:sldChg>
      <pc:sldChg chg="addSp delSp modSp add mod">
        <pc:chgData name="Karl Thibault" userId="49a5e096-e78e-49f5-b1d0-263974cf4c90" providerId="ADAL" clId="{E199F9C7-4526-4399-BC67-3C775AE315FC}" dt="2022-08-15T14:24:41.759" v="2733" actId="14100"/>
        <pc:sldMkLst>
          <pc:docMk/>
          <pc:sldMk cId="387869856" sldId="386"/>
        </pc:sldMkLst>
        <pc:spChg chg="del">
          <ac:chgData name="Karl Thibault" userId="49a5e096-e78e-49f5-b1d0-263974cf4c90" providerId="ADAL" clId="{E199F9C7-4526-4399-BC67-3C775AE315FC}" dt="2022-08-15T14:23:56.521" v="2729" actId="478"/>
          <ac:spMkLst>
            <pc:docMk/>
            <pc:sldMk cId="387869856" sldId="386"/>
            <ac:spMk id="5" creationId="{F65230C5-EE86-42D2-A80C-81E6FC083D0F}"/>
          </ac:spMkLst>
        </pc:spChg>
        <pc:spChg chg="del mod">
          <ac:chgData name="Karl Thibault" userId="49a5e096-e78e-49f5-b1d0-263974cf4c90" providerId="ADAL" clId="{E199F9C7-4526-4399-BC67-3C775AE315FC}" dt="2022-08-15T14:23:58.685" v="2730" actId="478"/>
          <ac:spMkLst>
            <pc:docMk/>
            <pc:sldMk cId="387869856" sldId="386"/>
            <ac:spMk id="409" creationId="{00000000-0000-0000-0000-000000000000}"/>
          </ac:spMkLst>
        </pc:spChg>
        <pc:picChg chg="add mod">
          <ac:chgData name="Karl Thibault" userId="49a5e096-e78e-49f5-b1d0-263974cf4c90" providerId="ADAL" clId="{E199F9C7-4526-4399-BC67-3C775AE315FC}" dt="2022-08-15T14:24:41.759" v="2733" actId="14100"/>
          <ac:picMkLst>
            <pc:docMk/>
            <pc:sldMk cId="387869856" sldId="386"/>
            <ac:picMk id="3" creationId="{F60257EB-DF61-48B8-87B9-83EF131E4B80}"/>
          </ac:picMkLst>
        </pc:picChg>
      </pc:sldChg>
      <pc:sldChg chg="modSp add">
        <pc:chgData name="Karl Thibault" userId="49a5e096-e78e-49f5-b1d0-263974cf4c90" providerId="ADAL" clId="{E199F9C7-4526-4399-BC67-3C775AE315FC}" dt="2022-08-15T14:24:58.323" v="2735" actId="14826"/>
        <pc:sldMkLst>
          <pc:docMk/>
          <pc:sldMk cId="2009327105" sldId="387"/>
        </pc:sldMkLst>
        <pc:picChg chg="mod">
          <ac:chgData name="Karl Thibault" userId="49a5e096-e78e-49f5-b1d0-263974cf4c90" providerId="ADAL" clId="{E199F9C7-4526-4399-BC67-3C775AE315FC}" dt="2022-08-15T14:24:58.323" v="2735" actId="14826"/>
          <ac:picMkLst>
            <pc:docMk/>
            <pc:sldMk cId="2009327105" sldId="387"/>
            <ac:picMk id="3" creationId="{F60257EB-DF61-48B8-87B9-83EF131E4B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0577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</p:spTree>
    <p:extLst>
      <p:ext uri="{BB962C8B-B14F-4D97-AF65-F5344CB8AC3E}">
        <p14:creationId xmlns:p14="http://schemas.microsoft.com/office/powerpoint/2010/main" val="269647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240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7952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1083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6674_PPT_IQ_Cover1_16_9.jpg" descr="16674_PPT_IQ_Cover1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5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orem ipsum dolor sit amet, consectetur adipiscing elit. Vivamus in nunc turpis. Sed pharetra, dui et laoreet suscipit"/>
          <p:cNvSpPr>
            <a:spLocks noGrp="1"/>
          </p:cNvSpPr>
          <p:nvPr>
            <p:ph type="body" sz="quarter" idx="13"/>
          </p:nvPr>
        </p:nvSpPr>
        <p:spPr>
          <a:xfrm>
            <a:off x="508000" y="2535834"/>
            <a:ext cx="10154165" cy="29801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33400">
              <a:spcBef>
                <a:spcPts val="0"/>
              </a:spcBef>
              <a:buSzTx/>
              <a:buNone/>
              <a:defRPr sz="4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  <a:r>
              <a:rPr dirty="0" err="1"/>
              <a:t>Vivamus</a:t>
            </a:r>
            <a:r>
              <a:rPr dirty="0"/>
              <a:t> in </a:t>
            </a:r>
            <a:r>
              <a:rPr dirty="0" err="1"/>
              <a:t>nunc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. Sed pharetra, dui et </a:t>
            </a:r>
            <a:r>
              <a:rPr dirty="0" err="1"/>
              <a:t>laoreet</a:t>
            </a:r>
            <a:r>
              <a:rPr dirty="0"/>
              <a:t> </a:t>
            </a:r>
            <a:r>
              <a:rPr dirty="0" err="1"/>
              <a:t>suscipit</a:t>
            </a:r>
            <a:endParaRPr dirty="0"/>
          </a:p>
        </p:txBody>
      </p:sp>
      <p:pic>
        <p:nvPicPr>
          <p:cNvPr id="14" name="Adresse_Web_IQ.png" descr="Adresse_Web_I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775" y="12915358"/>
            <a:ext cx="3637419" cy="418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_UdeS.png" descr="Logo_Ud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2788900"/>
            <a:ext cx="3637418" cy="67175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16674_Couverture.jpg" descr="16674_Couver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liquez et modifiez le titre"/>
          <p:cNvSpPr>
            <a:spLocks noGrp="1"/>
          </p:cNvSpPr>
          <p:nvPr>
            <p:ph type="body" sz="quarter" idx="13"/>
          </p:nvPr>
        </p:nvSpPr>
        <p:spPr>
          <a:xfrm>
            <a:off x="3907761" y="2303859"/>
            <a:ext cx="8065392" cy="203213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defTabSz="642937">
              <a:spcBef>
                <a:spcPts val="0"/>
              </a:spcBef>
              <a:buSzTx/>
              <a:buNone/>
              <a:defRPr sz="5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et modifiez le titre</a:t>
            </a:r>
          </a:p>
        </p:txBody>
      </p:sp>
      <p:pic>
        <p:nvPicPr>
          <p:cNvPr id="198" name="Logo_UdeS.png" descr="Logo_Ude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3575" y="12587236"/>
            <a:ext cx="4262527" cy="78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ogo - Text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9657" b="82572"/>
          <a:stretch>
            <a:fillRect/>
          </a:stretch>
        </p:blipFill>
        <p:spPr>
          <a:xfrm>
            <a:off x="21862157" y="-1"/>
            <a:ext cx="2521843" cy="239033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1709400" y="4223589"/>
            <a:ext cx="11099800" cy="2159000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99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734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369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04038" indent="-464038" defTabSz="457200">
              <a:spcBef>
                <a:spcPts val="0"/>
              </a:spcBef>
              <a:defRPr sz="3800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5</a:t>
            </a:r>
          </a:p>
        </p:txBody>
      </p:sp>
      <p:sp>
        <p:nvSpPr>
          <p:cNvPr id="65" name="Modifier : 2 clics"/>
          <p:cNvSpPr>
            <a:spLocks noGrp="1"/>
          </p:cNvSpPr>
          <p:nvPr>
            <p:ph type="body" sz="half" idx="21" hasCustomPrompt="1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444500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dirty="0" err="1"/>
              <a:t>Asdasd</a:t>
            </a:r>
            <a:endParaRPr lang="fr-CA" dirty="0"/>
          </a:p>
          <a:p>
            <a:pPr marL="1079500" lvl="1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dirty="0" err="1"/>
              <a:t>Asdasdasd</a:t>
            </a:r>
            <a:endParaRPr lang="fr-CA" dirty="0"/>
          </a:p>
          <a:p>
            <a:pPr marL="1714500" lvl="2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dirty="0" err="1"/>
              <a:t>Asdasdasd</a:t>
            </a:r>
            <a:endParaRPr lang="fr-CA" dirty="0"/>
          </a:p>
          <a:p>
            <a:pPr marL="2349500" lvl="3" indent="-444500" defTabSz="584200">
              <a:spcBef>
                <a:spcPts val="4200"/>
              </a:spcBef>
              <a:defRPr sz="3600">
                <a:solidFill>
                  <a:srgbClr val="2B9646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fr-CA" dirty="0" err="1"/>
              <a:t>adasdasd</a:t>
            </a:r>
            <a:endParaRPr dirty="0"/>
          </a:p>
        </p:txBody>
      </p:sp>
      <p:sp>
        <p:nvSpPr>
          <p:cNvPr id="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63624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666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Cliquez et modifiez le titre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498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743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Cliquez et modifiez le titre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422400" y="3022600"/>
            <a:ext cx="22148800" cy="9931400"/>
          </a:xfrm>
        </p:spPr>
        <p:txBody>
          <a:bodyPr/>
          <a:lstStyle>
            <a:lvl1pPr>
              <a:buClrTx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704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51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age titre Pâ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24384003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 21" descr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2438400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422401" y="2590801"/>
            <a:ext cx="13411203" cy="8534402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8">
              <a:defRPr sz="7594">
                <a:solidFill>
                  <a:srgbClr val="52525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pic>
        <p:nvPicPr>
          <p:cNvPr id="217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2528001"/>
            <a:ext cx="4808763" cy="666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359" y="12762657"/>
            <a:ext cx="6818712" cy="58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 txBox="1">
            <a:spLocks noGrp="1"/>
          </p:cNvSpPr>
          <p:nvPr>
            <p:ph type="sldNum" sz="quarter" idx="2"/>
          </p:nvPr>
        </p:nvSpPr>
        <p:spPr>
          <a:xfrm>
            <a:off x="16278641" y="12408262"/>
            <a:ext cx="1196563" cy="608880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828734">
              <a:defRPr sz="225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0445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couverture - Transpa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e du titre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pic>
        <p:nvPicPr>
          <p:cNvPr id="24" name="16674_PPT_IQ_Cover2_16_9.jpg" descr="16674_PPT_IQ_Cover2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_UdeS.png" descr="Logo_Ud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2788900"/>
            <a:ext cx="3637418" cy="671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Adresse_Web_IQ.png" descr="Adresse_Web_I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0775" y="12915358"/>
            <a:ext cx="3637419" cy="41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orem ipsum dolor sit amet, consectetur adipiscing elit. Vivamus in nunc turpis. Sed pharetra, dui et laoreet suscipit"/>
          <p:cNvSpPr>
            <a:spLocks noGrp="1"/>
          </p:cNvSpPr>
          <p:nvPr>
            <p:ph type="body" sz="quarter" idx="13"/>
          </p:nvPr>
        </p:nvSpPr>
        <p:spPr>
          <a:xfrm>
            <a:off x="508000" y="2535834"/>
            <a:ext cx="10154165" cy="29801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33400">
              <a:spcBef>
                <a:spcPts val="0"/>
              </a:spcBef>
              <a:buSzTx/>
              <a:buNone/>
              <a:defRPr sz="4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  <a:r>
              <a:rPr dirty="0" err="1"/>
              <a:t>Vivamus</a:t>
            </a:r>
            <a:r>
              <a:rPr dirty="0"/>
              <a:t> in </a:t>
            </a:r>
            <a:r>
              <a:rPr dirty="0" err="1"/>
              <a:t>nunc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. Sed pharetra, dui et </a:t>
            </a:r>
            <a:r>
              <a:rPr dirty="0" err="1"/>
              <a:t>laoreet</a:t>
            </a:r>
            <a:r>
              <a:rPr dirty="0"/>
              <a:t> </a:t>
            </a:r>
            <a:r>
              <a:rPr dirty="0" err="1"/>
              <a:t>suscipit</a:t>
            </a:r>
            <a:endParaRPr dirty="0"/>
          </a:p>
        </p:txBody>
      </p:sp>
      <p:sp>
        <p:nvSpPr>
          <p:cNvPr id="2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ndeau -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liquez pour ajouter un titre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pour ajouter un titre</a:t>
            </a:r>
          </a:p>
        </p:txBody>
      </p:sp>
      <p:sp>
        <p:nvSpPr>
          <p:cNvPr id="3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ndeau - Text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16674_PPT_IQ_MasterA_16_9.jpg" descr="16674_PPT_IQ_MasterA_16_9.jpg"/>
          <p:cNvPicPr>
            <a:picLocks noChangeAspect="1"/>
          </p:cNvPicPr>
          <p:nvPr/>
        </p:nvPicPr>
        <p:blipFill>
          <a:blip r:embed="rId2"/>
          <a:srcRect b="85534"/>
          <a:stretch>
            <a:fillRect/>
          </a:stretch>
        </p:blipFill>
        <p:spPr>
          <a:xfrm>
            <a:off x="0" y="0"/>
            <a:ext cx="24384000" cy="198412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Modifier : 2 clics"/>
          <p:cNvSpPr>
            <a:spLocks noGrp="1"/>
          </p:cNvSpPr>
          <p:nvPr>
            <p:ph type="body" sz="half" idx="13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444500" indent="-444500" defTabSz="457200">
              <a:spcBef>
                <a:spcPts val="4200"/>
              </a:spcBef>
              <a:defRPr sz="3600">
                <a:solidFill>
                  <a:srgbClr val="2B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Modifier : 2 clics</a:t>
            </a:r>
          </a:p>
        </p:txBody>
      </p:sp>
      <p:sp>
        <p:nvSpPr>
          <p:cNvPr id="55" name="Cliquez ici pour ajouter un titre"/>
          <p:cNvSpPr>
            <a:spLocks noGrp="1"/>
          </p:cNvSpPr>
          <p:nvPr>
            <p:ph type="body" sz="quarter" idx="14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ici pour ajouter un titre</a:t>
            </a:r>
          </a:p>
        </p:txBody>
      </p:sp>
      <p:sp>
        <p:nvSpPr>
          <p:cNvPr id="5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-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7618" b="84099"/>
          <a:stretch>
            <a:fillRect/>
          </a:stretch>
        </p:blipFill>
        <p:spPr>
          <a:xfrm>
            <a:off x="21364922" y="0"/>
            <a:ext cx="3019078" cy="2180977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orem ipsum dolor sit amet, consectetur adipiscing elit vivamus in nunc turpis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Lorem ipsum dolor sit amet, consectetur adipiscing elit vivamus in nunc turpis</a:t>
            </a:r>
          </a:p>
        </p:txBody>
      </p:sp>
      <p:sp>
        <p:nvSpPr>
          <p:cNvPr id="83" name="Aliquam vestibulum diam quis gravida ultricies. Cras tempor cursus pellentesque.…"/>
          <p:cNvSpPr>
            <a:spLocks noGrp="1"/>
          </p:cNvSpPr>
          <p:nvPr>
            <p:ph type="body" sz="half" idx="14" hasCustomPrompt="1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2pPr>
              <a:defRPr/>
            </a:lvl2pPr>
          </a:lstStyle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Aliquam</a:t>
            </a:r>
            <a:r>
              <a:rPr dirty="0"/>
              <a:t> vestibulum diam </a:t>
            </a:r>
            <a:r>
              <a:rPr dirty="0" err="1"/>
              <a:t>quis</a:t>
            </a:r>
            <a:r>
              <a:rPr dirty="0"/>
              <a:t> gravida </a:t>
            </a:r>
            <a:r>
              <a:rPr dirty="0" err="1"/>
              <a:t>ultricies</a:t>
            </a:r>
            <a:r>
              <a:rPr dirty="0"/>
              <a:t>. Cras </a:t>
            </a:r>
            <a:r>
              <a:rPr dirty="0" err="1"/>
              <a:t>tempor</a:t>
            </a:r>
            <a:r>
              <a:rPr dirty="0"/>
              <a:t> cursus </a:t>
            </a:r>
            <a:r>
              <a:rPr dirty="0" err="1"/>
              <a:t>pellentesque</a:t>
            </a:r>
            <a:r>
              <a:rPr dirty="0"/>
              <a:t>.</a:t>
            </a:r>
          </a:p>
          <a:p>
            <a:pPr marL="4445" indent="0" defTabSz="457200">
              <a:spcBef>
                <a:spcPts val="0"/>
              </a:spcBef>
              <a:buSzTx/>
              <a:buNone/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Etiam</a:t>
            </a:r>
            <a:r>
              <a:rPr dirty="0"/>
              <a:t> at </a:t>
            </a:r>
            <a:r>
              <a:rPr dirty="0" err="1"/>
              <a:t>ultricies</a:t>
            </a:r>
            <a:r>
              <a:rPr dirty="0"/>
              <a:t> </a:t>
            </a:r>
            <a:r>
              <a:rPr dirty="0" err="1"/>
              <a:t>nulla</a:t>
            </a:r>
            <a:r>
              <a:rPr dirty="0"/>
              <a:t>, ac </a:t>
            </a:r>
            <a:r>
              <a:rPr dirty="0" err="1"/>
              <a:t>dapibus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Ut </a:t>
            </a:r>
            <a:r>
              <a:rPr dirty="0" err="1"/>
              <a:t>ornare</a:t>
            </a:r>
            <a:r>
              <a:rPr dirty="0"/>
              <a:t>, magna at </a:t>
            </a:r>
            <a:r>
              <a:rPr dirty="0" err="1"/>
              <a:t>ultrices</a:t>
            </a:r>
            <a:r>
              <a:rPr dirty="0"/>
              <a:t> </a:t>
            </a:r>
            <a:r>
              <a:rPr dirty="0" err="1"/>
              <a:t>faucibus</a:t>
            </a:r>
            <a:r>
              <a:rPr dirty="0"/>
              <a:t>, </a:t>
            </a:r>
            <a:r>
              <a:rPr dirty="0" err="1"/>
              <a:t>nisl</a:t>
            </a:r>
            <a:r>
              <a:rPr dirty="0"/>
              <a:t> ipsum </a:t>
            </a:r>
            <a:r>
              <a:rPr dirty="0" err="1"/>
              <a:t>pretium</a:t>
            </a:r>
            <a:r>
              <a:rPr dirty="0"/>
              <a:t> </a:t>
            </a:r>
            <a:r>
              <a:rPr dirty="0" err="1"/>
              <a:t>justo</a:t>
            </a:r>
            <a:r>
              <a:rPr dirty="0"/>
              <a:t>, </a:t>
            </a:r>
            <a:r>
              <a:rPr dirty="0" err="1"/>
              <a:t>congue</a:t>
            </a:r>
            <a:r>
              <a:rPr dirty="0"/>
              <a:t> </a:t>
            </a:r>
            <a:r>
              <a:rPr dirty="0" err="1"/>
              <a:t>sodales</a:t>
            </a:r>
            <a:r>
              <a:rPr dirty="0"/>
              <a:t> </a:t>
            </a:r>
            <a:r>
              <a:rPr dirty="0" err="1"/>
              <a:t>odio</a:t>
            </a:r>
            <a:r>
              <a:rPr dirty="0"/>
              <a:t> </a:t>
            </a:r>
            <a:r>
              <a:rPr dirty="0" err="1"/>
              <a:t>felis</a:t>
            </a:r>
            <a:r>
              <a:rPr dirty="0"/>
              <a:t> id </a:t>
            </a:r>
            <a:r>
              <a:rPr dirty="0" err="1"/>
              <a:t>erat</a:t>
            </a:r>
            <a:r>
              <a:rPr dirty="0"/>
              <a:t>. </a:t>
            </a:r>
            <a:r>
              <a:rPr dirty="0" err="1"/>
              <a:t>Nullam</a:t>
            </a:r>
            <a:r>
              <a:rPr dirty="0"/>
              <a:t> ac </a:t>
            </a:r>
            <a:r>
              <a:rPr dirty="0" err="1"/>
              <a:t>faucibus</a:t>
            </a:r>
            <a:r>
              <a:rPr dirty="0"/>
              <a:t> nisi.</a:t>
            </a:r>
          </a:p>
          <a:p>
            <a:pPr marL="4445" indent="0" defTabSz="457200">
              <a:spcBef>
                <a:spcPts val="0"/>
              </a:spcBef>
              <a:buSzTx/>
              <a:buNone/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350167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Ut in </a:t>
            </a:r>
            <a:r>
              <a:rPr dirty="0" err="1"/>
              <a:t>interdum</a:t>
            </a:r>
            <a:r>
              <a:rPr dirty="0"/>
              <a:t> </a:t>
            </a:r>
            <a:r>
              <a:rPr dirty="0" err="1"/>
              <a:t>turpis</a:t>
            </a:r>
            <a:r>
              <a:rPr dirty="0"/>
              <a:t>. In vestibulum </a:t>
            </a:r>
            <a:r>
              <a:rPr dirty="0" err="1"/>
              <a:t>velit</a:t>
            </a:r>
            <a:r>
              <a:rPr dirty="0"/>
              <a:t> eros, </a:t>
            </a:r>
            <a:r>
              <a:rPr dirty="0" err="1"/>
              <a:t>sodales</a:t>
            </a:r>
            <a:r>
              <a:rPr dirty="0"/>
              <a:t> vestibulum.</a:t>
            </a:r>
            <a:endParaRPr lang="fr-CA" dirty="0"/>
          </a:p>
          <a:p>
            <a:pPr marL="985167" lvl="1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CA" dirty="0"/>
              <a:t>Test 1</a:t>
            </a:r>
          </a:p>
          <a:p>
            <a:pPr marL="1620167" lvl="2" indent="-345722" defTabSz="457200">
              <a:spcBef>
                <a:spcPts val="0"/>
              </a:spcBef>
              <a:defRPr sz="3600">
                <a:solidFill>
                  <a:srgbClr val="606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CA" dirty="0"/>
              <a:t>Test 2</a:t>
            </a:r>
            <a:endParaRPr dirty="0"/>
          </a:p>
        </p:txBody>
      </p:sp>
      <p:sp>
        <p:nvSpPr>
          <p:cNvPr id="8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-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16674_PPT_IQ_MasterB_16_9.jpg" descr="16674_PPT_IQ_MasterB_16_9.jpg"/>
          <p:cNvPicPr>
            <a:picLocks noChangeAspect="1"/>
          </p:cNvPicPr>
          <p:nvPr/>
        </p:nvPicPr>
        <p:blipFill>
          <a:blip r:embed="rId2"/>
          <a:srcRect l="87618" b="84099"/>
          <a:stretch>
            <a:fillRect/>
          </a:stretch>
        </p:blipFill>
        <p:spPr>
          <a:xfrm>
            <a:off x="21364922" y="0"/>
            <a:ext cx="3019078" cy="218097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9DE899-DFFC-4A79-9DC6-27DB0BB7A9A1}"/>
              </a:ext>
            </a:extLst>
          </p:cNvPr>
          <p:cNvSpPr txBox="1"/>
          <p:nvPr userDrawn="1"/>
        </p:nvSpPr>
        <p:spPr>
          <a:xfrm>
            <a:off x="1256202" y="1289355"/>
            <a:ext cx="5234125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CA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</a:t>
            </a:r>
            <a:r>
              <a:rPr kumimoji="0" lang="fr-CA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24000" marR="0" lvl="1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CA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Second </a:t>
            </a:r>
            <a:r>
              <a:rPr kumimoji="0" lang="fr-CA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64000" marR="0" lvl="2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CA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Third</a:t>
            </a:r>
            <a:r>
              <a:rPr kumimoji="0" lang="fr-CA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fr-CA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 kumimoji="0" lang="fr-CA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265242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- Text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liquez pour ajouter un titre"/>
          <p:cNvSpPr>
            <a:spLocks noGrp="1"/>
          </p:cNvSpPr>
          <p:nvPr>
            <p:ph type="body" sz="quarter" idx="13"/>
          </p:nvPr>
        </p:nvSpPr>
        <p:spPr>
          <a:xfrm>
            <a:off x="609600" y="-279400"/>
            <a:ext cx="11099800" cy="2159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65666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Cliquez</a:t>
            </a:r>
            <a:r>
              <a:rPr dirty="0"/>
              <a:t> pour </a:t>
            </a:r>
            <a:r>
              <a:rPr dirty="0" err="1"/>
              <a:t>ajouter</a:t>
            </a:r>
            <a:r>
              <a:rPr dirty="0"/>
              <a:t> un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12" name="Modifier : 2 clics"/>
          <p:cNvSpPr>
            <a:spLocks noGrp="1"/>
          </p:cNvSpPr>
          <p:nvPr>
            <p:ph type="body" sz="half" idx="14"/>
          </p:nvPr>
        </p:nvSpPr>
        <p:spPr>
          <a:xfrm>
            <a:off x="609600" y="1739900"/>
            <a:ext cx="11099800" cy="6286500"/>
          </a:xfrm>
          <a:prstGeom prst="rect">
            <a:avLst/>
          </a:prstGeom>
        </p:spPr>
        <p:txBody>
          <a:bodyPr anchor="t">
            <a:noAutofit/>
          </a:bodyPr>
          <a:lstStyle>
            <a:lvl1pPr marL="444500" indent="-444500" defTabSz="584200">
              <a:spcBef>
                <a:spcPts val="4200"/>
              </a:spcBef>
              <a:defRPr sz="3600">
                <a:solidFill>
                  <a:srgbClr val="2B9BB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Modifier : 2 clics </a:t>
            </a:r>
          </a:p>
        </p:txBody>
      </p:sp>
      <p:sp>
        <p:nvSpPr>
          <p:cNvPr id="11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ge de fin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16674_PPT_IQ_Endos_16_9.jpg" descr="16674_PPT_IQ_Endos_16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Cliquez et modifiez le titre"/>
          <p:cNvSpPr>
            <a:spLocks noGrp="1"/>
          </p:cNvSpPr>
          <p:nvPr>
            <p:ph type="body" sz="quarter" idx="13"/>
          </p:nvPr>
        </p:nvSpPr>
        <p:spPr>
          <a:xfrm>
            <a:off x="611385" y="1638300"/>
            <a:ext cx="5735391" cy="55423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4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Cliquez et modifiez le titre</a:t>
            </a:r>
          </a:p>
        </p:txBody>
      </p:sp>
      <p:pic>
        <p:nvPicPr>
          <p:cNvPr id="122" name="Logo_UdeS_Renverse.png" descr="Logo_UdeS_Renver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845172"/>
            <a:ext cx="3035300" cy="56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Adresse_Web_IQ_Renverse.png" descr="Adresse_Web_IQ_Renver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900" y="12915900"/>
            <a:ext cx="3632200" cy="334423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-1"/>
            <a:ext cx="18288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 21" descr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-1"/>
            <a:ext cx="18288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e du titre"/>
          <p:cNvSpPr txBox="1">
            <a:spLocks noGrp="1"/>
          </p:cNvSpPr>
          <p:nvPr>
            <p:ph type="title"/>
          </p:nvPr>
        </p:nvSpPr>
        <p:spPr>
          <a:xfrm>
            <a:off x="4114799" y="2590800"/>
            <a:ext cx="10058401" cy="8534400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>
              <a:defRPr sz="7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Texte du titre</a:t>
            </a:r>
          </a:p>
        </p:txBody>
      </p:sp>
      <p:pic>
        <p:nvPicPr>
          <p:cNvPr id="134" name="Image 4" descr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12527999"/>
            <a:ext cx="3606569" cy="66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5" descr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8768" y="12821770"/>
            <a:ext cx="5114033" cy="47085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2344400"/>
            <a:ext cx="42672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674_PPT_IQ_MasterA_16_9.jpg" descr="16674_PPT_IQ_MasterA_16_9.jpg"/>
          <p:cNvPicPr>
            <a:picLocks noChangeAspect="1"/>
          </p:cNvPicPr>
          <p:nvPr/>
        </p:nvPicPr>
        <p:blipFill>
          <a:blip r:embed="rId13"/>
          <a:srcRect b="83705"/>
          <a:stretch>
            <a:fillRect/>
          </a:stretch>
        </p:blipFill>
        <p:spPr>
          <a:xfrm>
            <a:off x="0" y="0"/>
            <a:ext cx="24384000" cy="22349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4" name="Texte niveau 1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fr-CA" dirty="0"/>
              <a:t>Texte niveau 1</a:t>
            </a:r>
          </a:p>
          <a:p>
            <a:pPr lvl="1"/>
            <a:r>
              <a:rPr lang="fr-CA" dirty="0"/>
              <a:t>Texte niveau 2</a:t>
            </a:r>
          </a:p>
          <a:p>
            <a:pPr lvl="2"/>
            <a:r>
              <a:rPr lang="fr-CA" dirty="0"/>
              <a:t>Texte niveau 3</a:t>
            </a:r>
          </a:p>
          <a:p>
            <a:pPr lvl="3"/>
            <a:r>
              <a:rPr lang="fr-CA" dirty="0"/>
              <a:t>Texte niveau 4</a:t>
            </a:r>
          </a:p>
          <a:p>
            <a:pPr lvl="4"/>
            <a:r>
              <a:rPr lang="fr-CA" dirty="0"/>
              <a:t>Texte niveau 5</a:t>
            </a:r>
          </a:p>
        </p:txBody>
      </p:sp>
      <p:sp>
        <p:nvSpPr>
          <p:cNvPr id="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79" r:id="rId6"/>
    <p:sldLayoutId id="2147483659" r:id="rId7"/>
    <p:sldLayoutId id="2147483660" r:id="rId8"/>
    <p:sldLayoutId id="2147483661" r:id="rId9"/>
    <p:sldLayoutId id="2147483668" r:id="rId10"/>
    <p:sldLayoutId id="2147483678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22400" y="558800"/>
            <a:ext cx="22148800" cy="198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CA" dirty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2400" y="3022601"/>
            <a:ext cx="22148800" cy="9931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62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6400" b="0" kern="1200">
          <a:solidFill>
            <a:schemeClr val="accent5">
              <a:lumMod val="75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694926" indent="-685782" algn="l" defTabSz="914378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5600" kern="1200" baseline="0">
          <a:solidFill>
            <a:schemeClr val="tx1"/>
          </a:solidFill>
          <a:latin typeface="Helvetica Neue"/>
          <a:ea typeface="+mn-ea"/>
          <a:cs typeface="Helvetica Neue"/>
        </a:defRPr>
      </a:lvl1pPr>
      <a:lvl2pPr marL="1485864" indent="-571488" algn="l" defTabSz="9143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5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2285942" indent="-457188" algn="l" defTabSz="914378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48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3200320" indent="-457188" algn="l" defTabSz="9143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4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4114698" indent="-457188" algn="l" defTabSz="914378" rtl="0" eaLnBrk="1" latinLnBrk="0" hangingPunct="1">
        <a:spcBef>
          <a:spcPct val="20000"/>
        </a:spcBef>
        <a:buClr>
          <a:schemeClr val="accent4"/>
        </a:buClr>
        <a:buFont typeface="Arial"/>
        <a:buChar char="»"/>
        <a:defRPr sz="4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5029074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2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8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8" algn="l" defTabSz="91437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4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2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2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8" algn="l" defTabSz="91437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astern township: An Emerging Ecosystem for Innovation and Quantum Research"/>
          <p:cNvSpPr txBox="1"/>
          <p:nvPr/>
        </p:nvSpPr>
        <p:spPr>
          <a:xfrm>
            <a:off x="652118" y="468122"/>
            <a:ext cx="18454245" cy="94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5200" b="1">
                <a:solidFill>
                  <a:srgbClr val="656667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fr-CA" dirty="0"/>
              <a:t>Plan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90F111-7FA6-4F90-A74D-5EF96E300694}"/>
              </a:ext>
            </a:extLst>
          </p:cNvPr>
          <p:cNvSpPr/>
          <p:nvPr/>
        </p:nvSpPr>
        <p:spPr>
          <a:xfrm>
            <a:off x="609599" y="2588955"/>
            <a:ext cx="17639489" cy="171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l" defTabSz="642937">
              <a:lnSpc>
                <a:spcPct val="120000"/>
              </a:lnSpc>
              <a:buFont typeface="+mj-lt"/>
              <a:buAutoNum type="arabicPeriod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Discussion application </a:t>
            </a:r>
            <a:r>
              <a:rPr lang="en-US" dirty="0" err="1">
                <a:solidFill>
                  <a:schemeClr val="tx1"/>
                </a:solidFill>
              </a:rPr>
              <a:t>ordi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quantique</a:t>
            </a:r>
            <a:endParaRPr lang="en-US" dirty="0">
              <a:solidFill>
                <a:schemeClr val="tx1"/>
              </a:solidFill>
            </a:endParaRPr>
          </a:p>
          <a:p>
            <a:pPr marL="914400" indent="-914400" algn="l" defTabSz="642937">
              <a:lnSpc>
                <a:spcPct val="120000"/>
              </a:lnSpc>
              <a:buFont typeface="+mj-lt"/>
              <a:buAutoNum type="arabicPeriod"/>
              <a:defRPr sz="4600">
                <a:solidFill>
                  <a:srgbClr val="60606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chemeClr val="tx1"/>
                </a:solidFill>
              </a:rPr>
              <a:t>Discussion champs application </a:t>
            </a:r>
            <a:r>
              <a:rPr lang="en-US" dirty="0" err="1">
                <a:solidFill>
                  <a:schemeClr val="tx1"/>
                </a:solidFill>
              </a:rPr>
              <a:t>quantique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965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nstitut quantique…"/>
          <p:cNvSpPr/>
          <p:nvPr/>
        </p:nvSpPr>
        <p:spPr>
          <a:xfrm>
            <a:off x="1943495" y="2349243"/>
            <a:ext cx="14782406" cy="3832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 defTabSz="642937">
              <a:defRPr sz="9100" b="1">
                <a:solidFill>
                  <a:srgbClr val="656667"/>
                </a:solidFill>
              </a:defRPr>
            </a:pPr>
            <a:r>
              <a:rPr lang="fr-CA" dirty="0">
                <a:solidFill>
                  <a:schemeClr val="tx2"/>
                </a:solidFill>
              </a:rPr>
              <a:t>Champs d’application </a:t>
            </a:r>
            <a:br>
              <a:rPr lang="fr-CA" dirty="0">
                <a:solidFill>
                  <a:schemeClr val="tx2"/>
                </a:solidFill>
              </a:rPr>
            </a:br>
            <a:r>
              <a:rPr lang="fr-CA" dirty="0">
                <a:solidFill>
                  <a:schemeClr val="tx2"/>
                </a:solidFill>
              </a:rPr>
              <a:t>du quantique</a:t>
            </a: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chemeClr val="tx2"/>
              </a:solidFill>
            </a:endParaRPr>
          </a:p>
          <a:p>
            <a:pPr algn="l"/>
            <a:r>
              <a:rPr lang="en-US" sz="6000" b="1" dirty="0" err="1">
                <a:solidFill>
                  <a:schemeClr val="tx2"/>
                </a:solidFill>
                <a:latin typeface="Helvetica Neue" pitchFamily="50" charset="0"/>
              </a:rPr>
              <a:t>Cours</a:t>
            </a:r>
            <a:r>
              <a:rPr lang="en-US" sz="6000" b="1" dirty="0">
                <a:solidFill>
                  <a:schemeClr val="tx2"/>
                </a:solidFill>
                <a:latin typeface="Helvetica Neue" pitchFamily="50" charset="0"/>
              </a:rPr>
              <a:t> 4 – BSQ110</a:t>
            </a:r>
            <a:endParaRPr lang="en-US" sz="4800" dirty="0">
              <a:solidFill>
                <a:schemeClr val="tx2"/>
              </a:solidFill>
              <a:latin typeface="Helvetica Neue Light"/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fr-CA" dirty="0">
              <a:solidFill>
                <a:schemeClr val="tx2"/>
              </a:solidFill>
            </a:endParaRP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dirty="0">
                <a:solidFill>
                  <a:schemeClr val="tx2"/>
                </a:solidFill>
              </a:rPr>
              <a:t>Karl Thibault et Maxime Dion</a:t>
            </a:r>
          </a:p>
          <a:p>
            <a:pPr algn="l" defTabSz="642937">
              <a:defRPr sz="4500" i="1">
                <a:solidFill>
                  <a:srgbClr val="6566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dirty="0">
                <a:solidFill>
                  <a:schemeClr val="tx2"/>
                </a:solidFill>
              </a:rPr>
              <a:t>A2022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BM Q Hub at Institut quantique de l’Université de Sherbrooke">
            <a:extLst>
              <a:ext uri="{FF2B5EF4-FFF2-40B4-BE49-F238E27FC236}">
                <a16:creationId xmlns:a16="http://schemas.microsoft.com/office/drawing/2014/main" id="{D2A568B5-0E6E-411E-8F83-8A86E28DA1FA}"/>
              </a:ext>
            </a:extLst>
          </p:cNvPr>
          <p:cNvSpPr/>
          <p:nvPr/>
        </p:nvSpPr>
        <p:spPr>
          <a:xfrm>
            <a:off x="1871963" y="5406323"/>
            <a:ext cx="14245883" cy="29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33400">
              <a:defRPr sz="7000">
                <a:solidFill>
                  <a:srgbClr val="FFFFFF"/>
                </a:solidFill>
              </a:defRPr>
            </a:lvl1pPr>
          </a:lstStyle>
          <a:p>
            <a:pPr algn="ctr"/>
            <a:r>
              <a:rPr lang="fr-CA" sz="9100" dirty="0"/>
              <a:t>À quoi peuvent servir les technologies quantiques?</a:t>
            </a:r>
            <a:endParaRPr sz="9100" dirty="0"/>
          </a:p>
        </p:txBody>
      </p:sp>
    </p:spTree>
    <p:extLst>
      <p:ext uri="{BB962C8B-B14F-4D97-AF65-F5344CB8AC3E}">
        <p14:creationId xmlns:p14="http://schemas.microsoft.com/office/powerpoint/2010/main" val="7024137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257EB-DF61-48B8-87B9-83EF131E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"/>
            <a:ext cx="24383999" cy="137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98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257EB-DF61-48B8-87B9-83EF131E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119"/>
            <a:ext cx="24383999" cy="1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61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955C86-71E3-45C1-9D99-65DE29786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" t="16251" r="3874" b="15422"/>
          <a:stretch/>
        </p:blipFill>
        <p:spPr bwMode="auto">
          <a:xfrm>
            <a:off x="2457450" y="0"/>
            <a:ext cx="195643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ur Mission">
            <a:extLst>
              <a:ext uri="{FF2B5EF4-FFF2-40B4-BE49-F238E27FC236}">
                <a16:creationId xmlns:a16="http://schemas.microsoft.com/office/drawing/2014/main" id="{AB7A789B-9E55-4046-A68F-02FFFEB21A06}"/>
              </a:ext>
            </a:extLst>
          </p:cNvPr>
          <p:cNvSpPr txBox="1"/>
          <p:nvPr/>
        </p:nvSpPr>
        <p:spPr>
          <a:xfrm>
            <a:off x="16178305" y="0"/>
            <a:ext cx="5819702" cy="1954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3578" tIns="53578" rIns="53578" bIns="53578">
            <a:spAutoFit/>
          </a:bodyPr>
          <a:lstStyle>
            <a:lvl1pPr marL="6250" indent="0" algn="l" defTabSz="642937">
              <a:defRPr sz="7400" b="1">
                <a:solidFill>
                  <a:srgbClr val="0C9DA8"/>
                </a:solidFill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sz="60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Gartner</a:t>
            </a:r>
          </a:p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fr-CA" sz="6000" dirty="0" err="1">
                <a:solidFill>
                  <a:schemeClr val="tx2"/>
                </a:solidFill>
              </a:rPr>
              <a:t>Hype</a:t>
            </a:r>
            <a:r>
              <a:rPr lang="fr-CA" sz="6000" dirty="0">
                <a:solidFill>
                  <a:schemeClr val="tx2"/>
                </a:solidFill>
              </a:rPr>
              <a:t> Cycle 2019</a:t>
            </a:r>
            <a:endParaRPr sz="60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44588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DCE1231-B985-4C77-AFCA-D3E4A5AC0F95}"/>
              </a:ext>
            </a:extLst>
          </p:cNvPr>
          <p:cNvSpPr txBox="1"/>
          <p:nvPr/>
        </p:nvSpPr>
        <p:spPr>
          <a:xfrm>
            <a:off x="5194886" y="157370"/>
            <a:ext cx="1313821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Réponses étudiantes du cours du 9sept 2022</a:t>
            </a:r>
          </a:p>
        </p:txBody>
      </p:sp>
      <p:pic>
        <p:nvPicPr>
          <p:cNvPr id="3" name="Image 2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83B083E4-4552-4795-92E3-6FF56A61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73"/>
            <a:ext cx="24384000" cy="118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15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Office">
  <a:themeElements>
    <a:clrScheme name="IQ">
      <a:dk1>
        <a:srgbClr val="000000"/>
      </a:dk1>
      <a:lt1>
        <a:sysClr val="window" lastClr="FFFFFF"/>
      </a:lt1>
      <a:dk2>
        <a:srgbClr val="4D4D4F"/>
      </a:dk2>
      <a:lt2>
        <a:srgbClr val="A6A8AB"/>
      </a:lt2>
      <a:accent1>
        <a:srgbClr val="32A45B"/>
      </a:accent1>
      <a:accent2>
        <a:srgbClr val="00A9BB"/>
      </a:accent2>
      <a:accent3>
        <a:srgbClr val="4D4D4D"/>
      </a:accent3>
      <a:accent4>
        <a:srgbClr val="A6A8AB"/>
      </a:accent4>
      <a:accent5>
        <a:srgbClr val="6D6E70"/>
      </a:accent5>
      <a:accent6>
        <a:srgbClr val="4D4D4F"/>
      </a:accent6>
      <a:hlink>
        <a:srgbClr val="2D9B1C"/>
      </a:hlink>
      <a:folHlink>
        <a:srgbClr val="517948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E9FC471D61A24EB1ADB89C6F06CEAF" ma:contentTypeVersion="12" ma:contentTypeDescription="Crée un document." ma:contentTypeScope="" ma:versionID="28c6878a3b993e3338da018b55ead5a0">
  <xsd:schema xmlns:xsd="http://www.w3.org/2001/XMLSchema" xmlns:xs="http://www.w3.org/2001/XMLSchema" xmlns:p="http://schemas.microsoft.com/office/2006/metadata/properties" xmlns:ns2="7ca5458f-638b-470c-8dc2-cd76a68f9fbf" xmlns:ns3="44ac3a32-1e76-45fa-84ce-02d8b1ef59e4" targetNamespace="http://schemas.microsoft.com/office/2006/metadata/properties" ma:root="true" ma:fieldsID="f1cd2b81bfeb2d6966d7f78a3cd7f869" ns2:_="" ns3:_="">
    <xsd:import namespace="7ca5458f-638b-470c-8dc2-cd76a68f9fbf"/>
    <xsd:import namespace="44ac3a32-1e76-45fa-84ce-02d8b1ef59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5458f-638b-470c-8dc2-cd76a68f9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c3a32-1e76-45fa-84ce-02d8b1ef59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1528A9-86B1-4EEC-B5FD-9C0B601270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55292F-FA08-464C-B4BB-548380C0E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5458f-638b-470c-8dc2-cd76a68f9fbf"/>
    <ds:schemaRef ds:uri="44ac3a32-1e76-45fa-84ce-02d8b1ef59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7F18A8-F319-4CD2-83B5-5883B6005843}">
  <ds:schemaRefs>
    <ds:schemaRef ds:uri="http://schemas.microsoft.com/office/2006/metadata/properties"/>
    <ds:schemaRef ds:uri="http://schemas.microsoft.com/office/infopath/2007/PartnerControls"/>
    <ds:schemaRef ds:uri="65cc1502-0a6b-43fe-9e6f-b4eaeaccbf9d"/>
    <ds:schemaRef ds:uri="e77f9f93-9f61-445b-be21-8d4a909e71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36452</TotalTime>
  <Words>43</Words>
  <Application>Microsoft Office PowerPoint</Application>
  <PresentationFormat>Personnalisé</PresentationFormat>
  <Paragraphs>17</Paragraphs>
  <Slides>7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Arial</vt:lpstr>
      <vt:lpstr>Helvetica Light</vt:lpstr>
      <vt:lpstr>Helvetica Neue</vt:lpstr>
      <vt:lpstr>Helvetica Neue Light</vt:lpstr>
      <vt:lpstr>Verdana</vt:lpstr>
      <vt:lpstr>Wingdings</vt:lpstr>
      <vt:lpstr>White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Administrateur</dc:creator>
  <cp:lastModifiedBy>Karl Thibault</cp:lastModifiedBy>
  <cp:revision>179</cp:revision>
  <dcterms:modified xsi:type="dcterms:W3CDTF">2022-09-21T20:15:30Z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0x01010056E9FC471D61A24EB1ADB89C6F06CEAF</vt:lpwstr>
  </property>
  <property fmtid="{D5CDD505-2E9C-101B-9397-08002B2CF9AE}" pid="3" name="MediaServiceImageTags">
    <vt:lpwstr/>
  </property>
</Properties>
</file>